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4"/>
  </p:sldMasterIdLst>
  <p:notesMasterIdLst>
    <p:notesMasterId r:id="rId81"/>
  </p:notesMasterIdLst>
  <p:handoutMasterIdLst>
    <p:handoutMasterId r:id="rId82"/>
  </p:handoutMasterIdLst>
  <p:sldIdLst>
    <p:sldId id="685" r:id="rId5"/>
    <p:sldId id="686" r:id="rId6"/>
    <p:sldId id="714" r:id="rId7"/>
    <p:sldId id="715" r:id="rId8"/>
    <p:sldId id="771" r:id="rId9"/>
    <p:sldId id="772" r:id="rId10"/>
    <p:sldId id="716" r:id="rId11"/>
    <p:sldId id="278" r:id="rId12"/>
    <p:sldId id="266" r:id="rId13"/>
    <p:sldId id="268" r:id="rId14"/>
    <p:sldId id="271" r:id="rId15"/>
    <p:sldId id="272" r:id="rId16"/>
    <p:sldId id="274" r:id="rId17"/>
    <p:sldId id="273" r:id="rId18"/>
    <p:sldId id="280" r:id="rId19"/>
    <p:sldId id="283" r:id="rId20"/>
    <p:sldId id="284" r:id="rId21"/>
    <p:sldId id="285" r:id="rId22"/>
    <p:sldId id="717" r:id="rId23"/>
    <p:sldId id="286" r:id="rId24"/>
    <p:sldId id="718" r:id="rId25"/>
    <p:sldId id="719" r:id="rId26"/>
    <p:sldId id="720" r:id="rId27"/>
    <p:sldId id="276" r:id="rId28"/>
    <p:sldId id="277" r:id="rId29"/>
    <p:sldId id="721" r:id="rId30"/>
    <p:sldId id="279" r:id="rId31"/>
    <p:sldId id="722" r:id="rId32"/>
    <p:sldId id="281" r:id="rId33"/>
    <p:sldId id="282" r:id="rId34"/>
    <p:sldId id="723" r:id="rId35"/>
    <p:sldId id="724" r:id="rId36"/>
    <p:sldId id="725" r:id="rId37"/>
    <p:sldId id="726" r:id="rId38"/>
    <p:sldId id="727" r:id="rId39"/>
    <p:sldId id="728" r:id="rId40"/>
    <p:sldId id="729" r:id="rId41"/>
    <p:sldId id="730" r:id="rId42"/>
    <p:sldId id="731" r:id="rId43"/>
    <p:sldId id="732" r:id="rId44"/>
    <p:sldId id="733" r:id="rId45"/>
    <p:sldId id="734" r:id="rId46"/>
    <p:sldId id="773" r:id="rId47"/>
    <p:sldId id="774" r:id="rId48"/>
    <p:sldId id="775" r:id="rId49"/>
    <p:sldId id="776" r:id="rId50"/>
    <p:sldId id="777" r:id="rId51"/>
    <p:sldId id="760" r:id="rId52"/>
    <p:sldId id="761" r:id="rId53"/>
    <p:sldId id="762" r:id="rId54"/>
    <p:sldId id="763" r:id="rId55"/>
    <p:sldId id="764" r:id="rId56"/>
    <p:sldId id="765" r:id="rId57"/>
    <p:sldId id="766" r:id="rId58"/>
    <p:sldId id="745" r:id="rId59"/>
    <p:sldId id="746" r:id="rId60"/>
    <p:sldId id="747" r:id="rId61"/>
    <p:sldId id="748" r:id="rId62"/>
    <p:sldId id="749" r:id="rId63"/>
    <p:sldId id="287" r:id="rId64"/>
    <p:sldId id="735" r:id="rId65"/>
    <p:sldId id="755" r:id="rId66"/>
    <p:sldId id="756" r:id="rId67"/>
    <p:sldId id="757" r:id="rId68"/>
    <p:sldId id="758" r:id="rId69"/>
    <p:sldId id="779" r:id="rId70"/>
    <p:sldId id="778" r:id="rId71"/>
    <p:sldId id="780" r:id="rId72"/>
    <p:sldId id="781" r:id="rId73"/>
    <p:sldId id="750" r:id="rId74"/>
    <p:sldId id="751" r:id="rId75"/>
    <p:sldId id="752" r:id="rId76"/>
    <p:sldId id="753" r:id="rId77"/>
    <p:sldId id="754" r:id="rId78"/>
    <p:sldId id="267" r:id="rId79"/>
    <p:sldId id="759" r:id="rId80"/>
  </p:sldIdLst>
  <p:sldSz cx="9906000" cy="6858000" type="A4"/>
  <p:notesSz cx="6797675" cy="9926638"/>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83"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35C"/>
    <a:srgbClr val="FFFFFF"/>
    <a:srgbClr val="99CCFF"/>
    <a:srgbClr val="CCFFCC"/>
    <a:srgbClr val="FFFF99"/>
    <a:srgbClr val="C9C9FF"/>
    <a:srgbClr val="FFCCFF"/>
    <a:srgbClr val="FFE1FF"/>
    <a:srgbClr val="AFF2A6"/>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5" autoAdjust="0"/>
    <p:restoredTop sz="96608" autoAdjust="0"/>
  </p:normalViewPr>
  <p:slideViewPr>
    <p:cSldViewPr snapToGrid="0" snapToObjects="1">
      <p:cViewPr>
        <p:scale>
          <a:sx n="125" d="100"/>
          <a:sy n="125" d="100"/>
        </p:scale>
        <p:origin x="756" y="222"/>
      </p:cViewPr>
      <p:guideLst>
        <p:guide orient="horz" pos="2183"/>
        <p:guide pos="3120"/>
      </p:guideLst>
    </p:cSldViewPr>
  </p:slideViewPr>
  <p:notesTextViewPr>
    <p:cViewPr>
      <p:scale>
        <a:sx n="1" d="1"/>
        <a:sy n="1" d="1"/>
      </p:scale>
      <p:origin x="0" y="0"/>
    </p:cViewPr>
  </p:notesTextViewPr>
  <p:sorterViewPr>
    <p:cViewPr>
      <p:scale>
        <a:sx n="66" d="100"/>
        <a:sy n="66" d="100"/>
      </p:scale>
      <p:origin x="0" y="-350"/>
    </p:cViewPr>
  </p:sorterViewPr>
  <p:notesViewPr>
    <p:cSldViewPr snapToGrid="0" snapToObjects="1">
      <p:cViewPr varScale="1">
        <p:scale>
          <a:sx n="43" d="100"/>
          <a:sy n="43" d="100"/>
        </p:scale>
        <p:origin x="2292" y="4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笠原 富夫" userId="7696581a-3906-4628-b4e1-513d0700582c" providerId="ADAL" clId="{73821E30-AAEC-44E6-A235-4A050FA5BC91}"/>
    <pc:docChg chg="undo custSel addSld modSld">
      <pc:chgData name="小笠原 富夫" userId="7696581a-3906-4628-b4e1-513d0700582c" providerId="ADAL" clId="{73821E30-AAEC-44E6-A235-4A050FA5BC91}" dt="2025-04-14T05:07:16.679" v="1263" actId="1037"/>
      <pc:docMkLst>
        <pc:docMk/>
      </pc:docMkLst>
      <pc:sldChg chg="delSp mod">
        <pc:chgData name="小笠原 富夫" userId="7696581a-3906-4628-b4e1-513d0700582c" providerId="ADAL" clId="{73821E30-AAEC-44E6-A235-4A050FA5BC91}" dt="2025-04-14T03:00:17.500" v="0" actId="478"/>
        <pc:sldMkLst>
          <pc:docMk/>
          <pc:sldMk cId="110939658" sldId="272"/>
        </pc:sldMkLst>
        <pc:cxnChg chg="del">
          <ac:chgData name="小笠原 富夫" userId="7696581a-3906-4628-b4e1-513d0700582c" providerId="ADAL" clId="{73821E30-AAEC-44E6-A235-4A050FA5BC91}" dt="2025-04-14T03:00:17.500" v="0" actId="478"/>
          <ac:cxnSpMkLst>
            <pc:docMk/>
            <pc:sldMk cId="110939658" sldId="272"/>
            <ac:cxnSpMk id="6" creationId="{EBB1B46A-707E-6AA6-9C35-F80D82417E2F}"/>
          </ac:cxnSpMkLst>
        </pc:cxnChg>
      </pc:sldChg>
      <pc:sldChg chg="addSp delSp modSp mod">
        <pc:chgData name="小笠原 富夫" userId="7696581a-3906-4628-b4e1-513d0700582c" providerId="ADAL" clId="{73821E30-AAEC-44E6-A235-4A050FA5BC91}" dt="2025-04-14T03:07:40.973" v="87"/>
        <pc:sldMkLst>
          <pc:docMk/>
          <pc:sldMk cId="689806990" sldId="277"/>
        </pc:sldMkLst>
        <pc:spChg chg="add mod">
          <ac:chgData name="小笠原 富夫" userId="7696581a-3906-4628-b4e1-513d0700582c" providerId="ADAL" clId="{73821E30-AAEC-44E6-A235-4A050FA5BC91}" dt="2025-04-14T03:07:40.973" v="87"/>
          <ac:spMkLst>
            <pc:docMk/>
            <pc:sldMk cId="689806990" sldId="277"/>
            <ac:spMk id="2" creationId="{66953B04-2958-AEE7-BACC-C24954394F76}"/>
          </ac:spMkLst>
        </pc:spChg>
        <pc:spChg chg="del">
          <ac:chgData name="小笠原 富夫" userId="7696581a-3906-4628-b4e1-513d0700582c" providerId="ADAL" clId="{73821E30-AAEC-44E6-A235-4A050FA5BC91}" dt="2025-04-14T03:07:40.541" v="86" actId="478"/>
          <ac:spMkLst>
            <pc:docMk/>
            <pc:sldMk cId="689806990" sldId="277"/>
            <ac:spMk id="13" creationId="{1C12ED6B-DD77-B65B-6858-A6A8F73EEE48}"/>
          </ac:spMkLst>
        </pc:spChg>
      </pc:sldChg>
      <pc:sldChg chg="addSp delSp modSp mod">
        <pc:chgData name="小笠原 富夫" userId="7696581a-3906-4628-b4e1-513d0700582c" providerId="ADAL" clId="{73821E30-AAEC-44E6-A235-4A050FA5BC91}" dt="2025-04-14T03:07:59.804" v="97"/>
        <pc:sldMkLst>
          <pc:docMk/>
          <pc:sldMk cId="1433074875" sldId="279"/>
        </pc:sldMkLst>
        <pc:spChg chg="add del mod">
          <ac:chgData name="小笠原 富夫" userId="7696581a-3906-4628-b4e1-513d0700582c" providerId="ADAL" clId="{73821E30-AAEC-44E6-A235-4A050FA5BC91}" dt="2025-04-14T03:07:55.769" v="95"/>
          <ac:spMkLst>
            <pc:docMk/>
            <pc:sldMk cId="1433074875" sldId="279"/>
            <ac:spMk id="3" creationId="{17FCA2B8-9B35-C375-9DB7-7D4A2571AD29}"/>
          </ac:spMkLst>
        </pc:spChg>
        <pc:spChg chg="add mod">
          <ac:chgData name="小笠原 富夫" userId="7696581a-3906-4628-b4e1-513d0700582c" providerId="ADAL" clId="{73821E30-AAEC-44E6-A235-4A050FA5BC91}" dt="2025-04-14T03:07:59.804" v="97"/>
          <ac:spMkLst>
            <pc:docMk/>
            <pc:sldMk cId="1433074875" sldId="279"/>
            <ac:spMk id="7" creationId="{60213664-C0FB-A8D0-F987-155835DD8F6D}"/>
          </ac:spMkLst>
        </pc:spChg>
        <pc:spChg chg="del mod">
          <ac:chgData name="小笠原 富夫" userId="7696581a-3906-4628-b4e1-513d0700582c" providerId="ADAL" clId="{73821E30-AAEC-44E6-A235-4A050FA5BC91}" dt="2025-04-14T03:07:59.341" v="96" actId="478"/>
          <ac:spMkLst>
            <pc:docMk/>
            <pc:sldMk cId="1433074875" sldId="279"/>
            <ac:spMk id="8" creationId="{9CB6FFA0-0EB5-69DE-9142-AC971B0871AD}"/>
          </ac:spMkLst>
        </pc:spChg>
      </pc:sldChg>
      <pc:sldChg chg="addSp delSp modSp mod">
        <pc:chgData name="小笠原 富夫" userId="7696581a-3906-4628-b4e1-513d0700582c" providerId="ADAL" clId="{73821E30-AAEC-44E6-A235-4A050FA5BC91}" dt="2025-04-14T03:08:05.541" v="101"/>
        <pc:sldMkLst>
          <pc:docMk/>
          <pc:sldMk cId="3142304471" sldId="281"/>
        </pc:sldMkLst>
        <pc:spChg chg="add mod">
          <ac:chgData name="小笠原 富夫" userId="7696581a-3906-4628-b4e1-513d0700582c" providerId="ADAL" clId="{73821E30-AAEC-44E6-A235-4A050FA5BC91}" dt="2025-04-14T03:08:05.541" v="101"/>
          <ac:spMkLst>
            <pc:docMk/>
            <pc:sldMk cId="3142304471" sldId="281"/>
            <ac:spMk id="2" creationId="{579E812A-5455-74D9-49DF-E5D48EDFD802}"/>
          </ac:spMkLst>
        </pc:spChg>
        <pc:spChg chg="del">
          <ac:chgData name="小笠原 富夫" userId="7696581a-3906-4628-b4e1-513d0700582c" providerId="ADAL" clId="{73821E30-AAEC-44E6-A235-4A050FA5BC91}" dt="2025-04-14T03:08:05.197" v="100" actId="478"/>
          <ac:spMkLst>
            <pc:docMk/>
            <pc:sldMk cId="3142304471" sldId="281"/>
            <ac:spMk id="19" creationId="{6EB07E7A-FD4D-E71F-D04C-924E879BD688}"/>
          </ac:spMkLst>
        </pc:spChg>
        <pc:cxnChg chg="del">
          <ac:chgData name="小笠原 富夫" userId="7696581a-3906-4628-b4e1-513d0700582c" providerId="ADAL" clId="{73821E30-AAEC-44E6-A235-4A050FA5BC91}" dt="2025-04-14T03:01:07.491" v="10" actId="478"/>
          <ac:cxnSpMkLst>
            <pc:docMk/>
            <pc:sldMk cId="3142304471" sldId="281"/>
            <ac:cxnSpMk id="7" creationId="{46B406BB-245B-BB6A-2A7B-5A36D6CFCCA9}"/>
          </ac:cxnSpMkLst>
        </pc:cxnChg>
      </pc:sldChg>
      <pc:sldChg chg="addSp delSp modSp mod">
        <pc:chgData name="小笠原 富夫" userId="7696581a-3906-4628-b4e1-513d0700582c" providerId="ADAL" clId="{73821E30-AAEC-44E6-A235-4A050FA5BC91}" dt="2025-04-14T03:08:08.284" v="103"/>
        <pc:sldMkLst>
          <pc:docMk/>
          <pc:sldMk cId="3224388378" sldId="282"/>
        </pc:sldMkLst>
        <pc:spChg chg="add mod">
          <ac:chgData name="小笠原 富夫" userId="7696581a-3906-4628-b4e1-513d0700582c" providerId="ADAL" clId="{73821E30-AAEC-44E6-A235-4A050FA5BC91}" dt="2025-04-14T03:08:08.284" v="103"/>
          <ac:spMkLst>
            <pc:docMk/>
            <pc:sldMk cId="3224388378" sldId="282"/>
            <ac:spMk id="2" creationId="{754A1373-1F20-B78D-3E20-635E1035F807}"/>
          </ac:spMkLst>
        </pc:spChg>
        <pc:spChg chg="del">
          <ac:chgData name="小笠原 富夫" userId="7696581a-3906-4628-b4e1-513d0700582c" providerId="ADAL" clId="{73821E30-AAEC-44E6-A235-4A050FA5BC91}" dt="2025-04-14T03:08:07.877" v="102" actId="478"/>
          <ac:spMkLst>
            <pc:docMk/>
            <pc:sldMk cId="3224388378" sldId="282"/>
            <ac:spMk id="10" creationId="{4D0A9C32-D9FC-B0B8-1762-CB50A9647607}"/>
          </ac:spMkLst>
        </pc:spChg>
        <pc:cxnChg chg="del">
          <ac:chgData name="小笠原 富夫" userId="7696581a-3906-4628-b4e1-513d0700582c" providerId="ADAL" clId="{73821E30-AAEC-44E6-A235-4A050FA5BC91}" dt="2025-04-14T03:01:08.723" v="11" actId="478"/>
          <ac:cxnSpMkLst>
            <pc:docMk/>
            <pc:sldMk cId="3224388378" sldId="282"/>
            <ac:cxnSpMk id="7" creationId="{46B406BB-245B-BB6A-2A7B-5A36D6CFCCA9}"/>
          </ac:cxnSpMkLst>
        </pc:cxnChg>
      </pc:sldChg>
      <pc:sldChg chg="addSp delSp modSp mod">
        <pc:chgData name="小笠原 富夫" userId="7696581a-3906-4628-b4e1-513d0700582c" providerId="ADAL" clId="{73821E30-AAEC-44E6-A235-4A050FA5BC91}" dt="2025-04-14T03:09:15.554" v="110" actId="1038"/>
        <pc:sldMkLst>
          <pc:docMk/>
          <pc:sldMk cId="722693173" sldId="283"/>
        </pc:sldMkLst>
        <pc:spChg chg="add del">
          <ac:chgData name="小笠原 富夫" userId="7696581a-3906-4628-b4e1-513d0700582c" providerId="ADAL" clId="{73821E30-AAEC-44E6-A235-4A050FA5BC91}" dt="2025-04-14T03:00:30.125" v="2" actId="478"/>
          <ac:spMkLst>
            <pc:docMk/>
            <pc:sldMk cId="722693173" sldId="283"/>
            <ac:spMk id="6" creationId="{237992D1-0FE4-22DE-D16D-7904493DE57D}"/>
          </ac:spMkLst>
        </pc:spChg>
        <pc:spChg chg="mod">
          <ac:chgData name="小笠原 富夫" userId="7696581a-3906-4628-b4e1-513d0700582c" providerId="ADAL" clId="{73821E30-AAEC-44E6-A235-4A050FA5BC91}" dt="2025-04-14T03:09:15.554" v="110" actId="1038"/>
          <ac:spMkLst>
            <pc:docMk/>
            <pc:sldMk cId="722693173" sldId="283"/>
            <ac:spMk id="13" creationId="{E982A8F1-EEBA-A034-BC55-0C02512BB10D}"/>
          </ac:spMkLst>
        </pc:spChg>
        <pc:cxnChg chg="del">
          <ac:chgData name="小笠原 富夫" userId="7696581a-3906-4628-b4e1-513d0700582c" providerId="ADAL" clId="{73821E30-AAEC-44E6-A235-4A050FA5BC91}" dt="2025-04-14T03:00:32.725" v="3" actId="478"/>
          <ac:cxnSpMkLst>
            <pc:docMk/>
            <pc:sldMk cId="722693173" sldId="283"/>
            <ac:cxnSpMk id="4" creationId="{1C965122-B7E6-FCD8-8449-BC359C62DC4C}"/>
          </ac:cxnSpMkLst>
        </pc:cxnChg>
        <pc:cxnChg chg="del">
          <ac:chgData name="小笠原 富夫" userId="7696581a-3906-4628-b4e1-513d0700582c" providerId="ADAL" clId="{73821E30-AAEC-44E6-A235-4A050FA5BC91}" dt="2025-04-14T03:00:34.299" v="4" actId="478"/>
          <ac:cxnSpMkLst>
            <pc:docMk/>
            <pc:sldMk cId="722693173" sldId="283"/>
            <ac:cxnSpMk id="7" creationId="{46B406BB-245B-BB6A-2A7B-5A36D6CFCCA9}"/>
          </ac:cxnSpMkLst>
        </pc:cxnChg>
      </pc:sldChg>
      <pc:sldChg chg="addSp delSp modSp mod">
        <pc:chgData name="小笠原 富夫" userId="7696581a-3906-4628-b4e1-513d0700582c" providerId="ADAL" clId="{73821E30-AAEC-44E6-A235-4A050FA5BC91}" dt="2025-04-14T03:09:29.101" v="112"/>
        <pc:sldMkLst>
          <pc:docMk/>
          <pc:sldMk cId="4286080666" sldId="284"/>
        </pc:sldMkLst>
        <pc:spChg chg="add mod">
          <ac:chgData name="小笠原 富夫" userId="7696581a-3906-4628-b4e1-513d0700582c" providerId="ADAL" clId="{73821E30-AAEC-44E6-A235-4A050FA5BC91}" dt="2025-04-14T03:09:29.101" v="112"/>
          <ac:spMkLst>
            <pc:docMk/>
            <pc:sldMk cId="4286080666" sldId="284"/>
            <ac:spMk id="3" creationId="{BB79BACB-8C30-B604-4CED-7C5A741FBD76}"/>
          </ac:spMkLst>
        </pc:spChg>
        <pc:spChg chg="del">
          <ac:chgData name="小笠原 富夫" userId="7696581a-3906-4628-b4e1-513d0700582c" providerId="ADAL" clId="{73821E30-AAEC-44E6-A235-4A050FA5BC91}" dt="2025-04-14T03:09:28.414" v="111" actId="478"/>
          <ac:spMkLst>
            <pc:docMk/>
            <pc:sldMk cId="4286080666" sldId="284"/>
            <ac:spMk id="13" creationId="{E982A8F1-EEBA-A034-BC55-0C02512BB10D}"/>
          </ac:spMkLst>
        </pc:spChg>
        <pc:cxnChg chg="del">
          <ac:chgData name="小笠原 富夫" userId="7696581a-3906-4628-b4e1-513d0700582c" providerId="ADAL" clId="{73821E30-AAEC-44E6-A235-4A050FA5BC91}" dt="2025-04-14T03:00:37.724" v="5" actId="478"/>
          <ac:cxnSpMkLst>
            <pc:docMk/>
            <pc:sldMk cId="4286080666" sldId="284"/>
            <ac:cxnSpMk id="4" creationId="{1C965122-B7E6-FCD8-8449-BC359C62DC4C}"/>
          </ac:cxnSpMkLst>
        </pc:cxnChg>
        <pc:cxnChg chg="del">
          <ac:chgData name="小笠原 富夫" userId="7696581a-3906-4628-b4e1-513d0700582c" providerId="ADAL" clId="{73821E30-AAEC-44E6-A235-4A050FA5BC91}" dt="2025-04-14T03:00:39.099" v="6" actId="478"/>
          <ac:cxnSpMkLst>
            <pc:docMk/>
            <pc:sldMk cId="4286080666" sldId="284"/>
            <ac:cxnSpMk id="7" creationId="{46B406BB-245B-BB6A-2A7B-5A36D6CFCCA9}"/>
          </ac:cxnSpMkLst>
        </pc:cxnChg>
      </pc:sldChg>
      <pc:sldChg chg="addSp delSp modSp mod">
        <pc:chgData name="小笠原 富夫" userId="7696581a-3906-4628-b4e1-513d0700582c" providerId="ADAL" clId="{73821E30-AAEC-44E6-A235-4A050FA5BC91}" dt="2025-04-14T03:09:31.559" v="114"/>
        <pc:sldMkLst>
          <pc:docMk/>
          <pc:sldMk cId="503325968" sldId="285"/>
        </pc:sldMkLst>
        <pc:spChg chg="add mod">
          <ac:chgData name="小笠原 富夫" userId="7696581a-3906-4628-b4e1-513d0700582c" providerId="ADAL" clId="{73821E30-AAEC-44E6-A235-4A050FA5BC91}" dt="2025-04-14T03:09:31.559" v="114"/>
          <ac:spMkLst>
            <pc:docMk/>
            <pc:sldMk cId="503325968" sldId="285"/>
            <ac:spMk id="8" creationId="{1BC290E8-8509-C5EB-EB2D-3CA4E7EAD383}"/>
          </ac:spMkLst>
        </pc:spChg>
        <pc:spChg chg="del">
          <ac:chgData name="小笠原 富夫" userId="7696581a-3906-4628-b4e1-513d0700582c" providerId="ADAL" clId="{73821E30-AAEC-44E6-A235-4A050FA5BC91}" dt="2025-04-14T03:09:31.245" v="113" actId="478"/>
          <ac:spMkLst>
            <pc:docMk/>
            <pc:sldMk cId="503325968" sldId="285"/>
            <ac:spMk id="13" creationId="{E982A8F1-EEBA-A034-BC55-0C02512BB10D}"/>
          </ac:spMkLst>
        </pc:spChg>
        <pc:cxnChg chg="del">
          <ac:chgData name="小笠原 富夫" userId="7696581a-3906-4628-b4e1-513d0700582c" providerId="ADAL" clId="{73821E30-AAEC-44E6-A235-4A050FA5BC91}" dt="2025-04-14T03:00:41.226" v="7" actId="478"/>
          <ac:cxnSpMkLst>
            <pc:docMk/>
            <pc:sldMk cId="503325968" sldId="285"/>
            <ac:cxnSpMk id="4" creationId="{1C965122-B7E6-FCD8-8449-BC359C62DC4C}"/>
          </ac:cxnSpMkLst>
        </pc:cxnChg>
        <pc:cxnChg chg="del">
          <ac:chgData name="小笠原 富夫" userId="7696581a-3906-4628-b4e1-513d0700582c" providerId="ADAL" clId="{73821E30-AAEC-44E6-A235-4A050FA5BC91}" dt="2025-04-14T03:00:42.187" v="8" actId="478"/>
          <ac:cxnSpMkLst>
            <pc:docMk/>
            <pc:sldMk cId="503325968" sldId="285"/>
            <ac:cxnSpMk id="7" creationId="{46B406BB-245B-BB6A-2A7B-5A36D6CFCCA9}"/>
          </ac:cxnSpMkLst>
        </pc:cxnChg>
      </pc:sldChg>
      <pc:sldChg chg="addSp delSp modSp mod">
        <pc:chgData name="小笠原 富夫" userId="7696581a-3906-4628-b4e1-513d0700582c" providerId="ADAL" clId="{73821E30-AAEC-44E6-A235-4A050FA5BC91}" dt="2025-04-14T03:05:02.556" v="35"/>
        <pc:sldMkLst>
          <pc:docMk/>
          <pc:sldMk cId="3802584269" sldId="287"/>
        </pc:sldMkLst>
        <pc:spChg chg="add mod">
          <ac:chgData name="小笠原 富夫" userId="7696581a-3906-4628-b4e1-513d0700582c" providerId="ADAL" clId="{73821E30-AAEC-44E6-A235-4A050FA5BC91}" dt="2025-04-14T03:05:02.556" v="35"/>
          <ac:spMkLst>
            <pc:docMk/>
            <pc:sldMk cId="3802584269" sldId="287"/>
            <ac:spMk id="9" creationId="{176A1C2B-8F42-B276-EFB6-03D2BCF154F4}"/>
          </ac:spMkLst>
        </pc:spChg>
        <pc:spChg chg="del">
          <ac:chgData name="小笠原 富夫" userId="7696581a-3906-4628-b4e1-513d0700582c" providerId="ADAL" clId="{73821E30-AAEC-44E6-A235-4A050FA5BC91}" dt="2025-04-14T03:05:02.253" v="34" actId="478"/>
          <ac:spMkLst>
            <pc:docMk/>
            <pc:sldMk cId="3802584269" sldId="287"/>
            <ac:spMk id="13" creationId="{1C12ED6B-DD77-B65B-6858-A6A8F73EEE48}"/>
          </ac:spMkLst>
        </pc:spChg>
        <pc:cxnChg chg="del">
          <ac:chgData name="小笠原 富夫" userId="7696581a-3906-4628-b4e1-513d0700582c" providerId="ADAL" clId="{73821E30-AAEC-44E6-A235-4A050FA5BC91}" dt="2025-04-14T03:01:42.651" v="21" actId="478"/>
          <ac:cxnSpMkLst>
            <pc:docMk/>
            <pc:sldMk cId="3802584269" sldId="287"/>
            <ac:cxnSpMk id="3" creationId="{A0CBF979-89B7-CD2F-60FA-8B2C44B7E108}"/>
          </ac:cxnSpMkLst>
        </pc:cxnChg>
      </pc:sldChg>
      <pc:sldChg chg="modSp mod">
        <pc:chgData name="小笠原 富夫" userId="7696581a-3906-4628-b4e1-513d0700582c" providerId="ADAL" clId="{73821E30-AAEC-44E6-A235-4A050FA5BC91}" dt="2025-04-14T04:15:27.124" v="1023" actId="20577"/>
        <pc:sldMkLst>
          <pc:docMk/>
          <pc:sldMk cId="0" sldId="685"/>
        </pc:sldMkLst>
        <pc:spChg chg="mod">
          <ac:chgData name="小笠原 富夫" userId="7696581a-3906-4628-b4e1-513d0700582c" providerId="ADAL" clId="{73821E30-AAEC-44E6-A235-4A050FA5BC91}" dt="2025-04-14T04:15:27.124" v="1023" actId="20577"/>
          <ac:spMkLst>
            <pc:docMk/>
            <pc:sldMk cId="0" sldId="685"/>
            <ac:spMk id="17" creationId="{798B0567-F53A-1D16-A61C-E2E29722DC88}"/>
          </ac:spMkLst>
        </pc:spChg>
      </pc:sldChg>
      <pc:sldChg chg="addSp delSp modSp mod">
        <pc:chgData name="小笠原 富夫" userId="7696581a-3906-4628-b4e1-513d0700582c" providerId="ADAL" clId="{73821E30-AAEC-44E6-A235-4A050FA5BC91}" dt="2025-04-14T03:07:50.691" v="92"/>
        <pc:sldMkLst>
          <pc:docMk/>
          <pc:sldMk cId="2962767720" sldId="721"/>
        </pc:sldMkLst>
        <pc:spChg chg="add del mod">
          <ac:chgData name="小笠原 富夫" userId="7696581a-3906-4628-b4e1-513d0700582c" providerId="ADAL" clId="{73821E30-AAEC-44E6-A235-4A050FA5BC91}" dt="2025-04-14T03:07:45.458" v="90"/>
          <ac:spMkLst>
            <pc:docMk/>
            <pc:sldMk cId="2962767720" sldId="721"/>
            <ac:spMk id="2" creationId="{37DC18B0-81A9-EADD-10B7-955450C81316}"/>
          </ac:spMkLst>
        </pc:spChg>
        <pc:spChg chg="add mod">
          <ac:chgData name="小笠原 富夫" userId="7696581a-3906-4628-b4e1-513d0700582c" providerId="ADAL" clId="{73821E30-AAEC-44E6-A235-4A050FA5BC91}" dt="2025-04-14T03:07:50.691" v="92"/>
          <ac:spMkLst>
            <pc:docMk/>
            <pc:sldMk cId="2962767720" sldId="721"/>
            <ac:spMk id="7" creationId="{5893D33B-6AB3-8A2D-C06A-C6961E1A1A0E}"/>
          </ac:spMkLst>
        </pc:spChg>
        <pc:spChg chg="del mod">
          <ac:chgData name="小笠原 富夫" userId="7696581a-3906-4628-b4e1-513d0700582c" providerId="ADAL" clId="{73821E30-AAEC-44E6-A235-4A050FA5BC91}" dt="2025-04-14T03:07:50.221" v="91" actId="478"/>
          <ac:spMkLst>
            <pc:docMk/>
            <pc:sldMk cId="2962767720" sldId="721"/>
            <ac:spMk id="28" creationId="{56A99C9E-10EF-0F53-2CD2-69BE501F7F26}"/>
          </ac:spMkLst>
        </pc:spChg>
      </pc:sldChg>
      <pc:sldChg chg="addSp delSp modSp mod">
        <pc:chgData name="小笠原 富夫" userId="7696581a-3906-4628-b4e1-513d0700582c" providerId="ADAL" clId="{73821E30-AAEC-44E6-A235-4A050FA5BC91}" dt="2025-04-14T03:08:02.821" v="99"/>
        <pc:sldMkLst>
          <pc:docMk/>
          <pc:sldMk cId="2096806162" sldId="722"/>
        </pc:sldMkLst>
        <pc:spChg chg="add mod">
          <ac:chgData name="小笠原 富夫" userId="7696581a-3906-4628-b4e1-513d0700582c" providerId="ADAL" clId="{73821E30-AAEC-44E6-A235-4A050FA5BC91}" dt="2025-04-14T03:08:02.821" v="99"/>
          <ac:spMkLst>
            <pc:docMk/>
            <pc:sldMk cId="2096806162" sldId="722"/>
            <ac:spMk id="2" creationId="{58A91630-FBE0-AD08-7F2B-6B42F9E802AD}"/>
          </ac:spMkLst>
        </pc:spChg>
        <pc:spChg chg="del">
          <ac:chgData name="小笠原 富夫" userId="7696581a-3906-4628-b4e1-513d0700582c" providerId="ADAL" clId="{73821E30-AAEC-44E6-A235-4A050FA5BC91}" dt="2025-04-14T03:08:02.438" v="98" actId="478"/>
          <ac:spMkLst>
            <pc:docMk/>
            <pc:sldMk cId="2096806162" sldId="722"/>
            <ac:spMk id="14" creationId="{2F2E253C-7F6E-D1C0-47A4-723739F08C07}"/>
          </ac:spMkLst>
        </pc:spChg>
        <pc:cxnChg chg="del">
          <ac:chgData name="小笠原 富夫" userId="7696581a-3906-4628-b4e1-513d0700582c" providerId="ADAL" clId="{73821E30-AAEC-44E6-A235-4A050FA5BC91}" dt="2025-04-14T03:01:05.979" v="9" actId="478"/>
          <ac:cxnSpMkLst>
            <pc:docMk/>
            <pc:sldMk cId="2096806162" sldId="722"/>
            <ac:cxnSpMk id="7" creationId="{46B406BB-245B-BB6A-2A7B-5A36D6CFCCA9}"/>
          </ac:cxnSpMkLst>
        </pc:cxnChg>
      </pc:sldChg>
      <pc:sldChg chg="addSp delSp modSp mod">
        <pc:chgData name="小笠原 富夫" userId="7696581a-3906-4628-b4e1-513d0700582c" providerId="ADAL" clId="{73821E30-AAEC-44E6-A235-4A050FA5BC91}" dt="2025-04-14T03:08:10.892" v="105"/>
        <pc:sldMkLst>
          <pc:docMk/>
          <pc:sldMk cId="1665825729" sldId="723"/>
        </pc:sldMkLst>
        <pc:spChg chg="add mod">
          <ac:chgData name="小笠原 富夫" userId="7696581a-3906-4628-b4e1-513d0700582c" providerId="ADAL" clId="{73821E30-AAEC-44E6-A235-4A050FA5BC91}" dt="2025-04-14T03:08:10.892" v="105"/>
          <ac:spMkLst>
            <pc:docMk/>
            <pc:sldMk cId="1665825729" sldId="723"/>
            <ac:spMk id="2" creationId="{523D8144-F0A5-AD99-872A-786265E6F762}"/>
          </ac:spMkLst>
        </pc:spChg>
        <pc:spChg chg="del">
          <ac:chgData name="小笠原 富夫" userId="7696581a-3906-4628-b4e1-513d0700582c" providerId="ADAL" clId="{73821E30-AAEC-44E6-A235-4A050FA5BC91}" dt="2025-04-14T03:08:10.598" v="104" actId="478"/>
          <ac:spMkLst>
            <pc:docMk/>
            <pc:sldMk cId="1665825729" sldId="723"/>
            <ac:spMk id="13" creationId="{E982A8F1-EEBA-A034-BC55-0C02512BB10D}"/>
          </ac:spMkLst>
        </pc:spChg>
        <pc:cxnChg chg="del">
          <ac:chgData name="小笠原 富夫" userId="7696581a-3906-4628-b4e1-513d0700582c" providerId="ADAL" clId="{73821E30-AAEC-44E6-A235-4A050FA5BC91}" dt="2025-04-14T03:01:10.090" v="12" actId="478"/>
          <ac:cxnSpMkLst>
            <pc:docMk/>
            <pc:sldMk cId="1665825729" sldId="723"/>
            <ac:cxnSpMk id="7" creationId="{46B406BB-245B-BB6A-2A7B-5A36D6CFCCA9}"/>
          </ac:cxnSpMkLst>
        </pc:cxnChg>
      </pc:sldChg>
      <pc:sldChg chg="addSp delSp modSp mod">
        <pc:chgData name="小笠原 富夫" userId="7696581a-3906-4628-b4e1-513d0700582c" providerId="ADAL" clId="{73821E30-AAEC-44E6-A235-4A050FA5BC91}" dt="2025-04-14T03:06:51.860" v="71"/>
        <pc:sldMkLst>
          <pc:docMk/>
          <pc:sldMk cId="260209822" sldId="728"/>
        </pc:sldMkLst>
        <pc:spChg chg="add mod">
          <ac:chgData name="小笠原 富夫" userId="7696581a-3906-4628-b4e1-513d0700582c" providerId="ADAL" clId="{73821E30-AAEC-44E6-A235-4A050FA5BC91}" dt="2025-04-14T03:06:51.860" v="71"/>
          <ac:spMkLst>
            <pc:docMk/>
            <pc:sldMk cId="260209822" sldId="728"/>
            <ac:spMk id="2" creationId="{41641FE8-E480-AB8C-28A7-BAFB51596656}"/>
          </ac:spMkLst>
        </pc:spChg>
        <pc:spChg chg="del">
          <ac:chgData name="小笠原 富夫" userId="7696581a-3906-4628-b4e1-513d0700582c" providerId="ADAL" clId="{73821E30-AAEC-44E6-A235-4A050FA5BC91}" dt="2025-04-14T03:06:51.414" v="70" actId="478"/>
          <ac:spMkLst>
            <pc:docMk/>
            <pc:sldMk cId="260209822" sldId="728"/>
            <ac:spMk id="13" creationId="{1C12ED6B-DD77-B65B-6858-A6A8F73EEE48}"/>
          </ac:spMkLst>
        </pc:spChg>
      </pc:sldChg>
      <pc:sldChg chg="addSp delSp modSp mod">
        <pc:chgData name="小笠原 富夫" userId="7696581a-3906-4628-b4e1-513d0700582c" providerId="ADAL" clId="{73821E30-AAEC-44E6-A235-4A050FA5BC91}" dt="2025-04-14T03:06:54.260" v="73"/>
        <pc:sldMkLst>
          <pc:docMk/>
          <pc:sldMk cId="1277907946" sldId="729"/>
        </pc:sldMkLst>
        <pc:spChg chg="add mod">
          <ac:chgData name="小笠原 富夫" userId="7696581a-3906-4628-b4e1-513d0700582c" providerId="ADAL" clId="{73821E30-AAEC-44E6-A235-4A050FA5BC91}" dt="2025-04-14T03:06:54.260" v="73"/>
          <ac:spMkLst>
            <pc:docMk/>
            <pc:sldMk cId="1277907946" sldId="729"/>
            <ac:spMk id="2" creationId="{5E0225A2-41B6-8B70-2A3B-7DA486F12C39}"/>
          </ac:spMkLst>
        </pc:spChg>
        <pc:spChg chg="del">
          <ac:chgData name="小笠原 富夫" userId="7696581a-3906-4628-b4e1-513d0700582c" providerId="ADAL" clId="{73821E30-AAEC-44E6-A235-4A050FA5BC91}" dt="2025-04-14T03:06:53.966" v="72" actId="478"/>
          <ac:spMkLst>
            <pc:docMk/>
            <pc:sldMk cId="1277907946" sldId="729"/>
            <ac:spMk id="28" creationId="{56A99C9E-10EF-0F53-2CD2-69BE501F7F26}"/>
          </ac:spMkLst>
        </pc:spChg>
        <pc:cxnChg chg="del">
          <ac:chgData name="小笠原 富夫" userId="7696581a-3906-4628-b4e1-513d0700582c" providerId="ADAL" clId="{73821E30-AAEC-44E6-A235-4A050FA5BC91}" dt="2025-04-14T03:01:14.627" v="13" actId="478"/>
          <ac:cxnSpMkLst>
            <pc:docMk/>
            <pc:sldMk cId="1277907946" sldId="729"/>
            <ac:cxnSpMk id="3" creationId="{DBF70A91-F79B-C014-15BB-A6759EDA97A5}"/>
          </ac:cxnSpMkLst>
        </pc:cxnChg>
      </pc:sldChg>
      <pc:sldChg chg="addSp delSp modSp mod">
        <pc:chgData name="小笠原 富夫" userId="7696581a-3906-4628-b4e1-513d0700582c" providerId="ADAL" clId="{73821E30-AAEC-44E6-A235-4A050FA5BC91}" dt="2025-04-14T03:06:56.660" v="75"/>
        <pc:sldMkLst>
          <pc:docMk/>
          <pc:sldMk cId="1303628276" sldId="730"/>
        </pc:sldMkLst>
        <pc:spChg chg="add mod">
          <ac:chgData name="小笠原 富夫" userId="7696581a-3906-4628-b4e1-513d0700582c" providerId="ADAL" clId="{73821E30-AAEC-44E6-A235-4A050FA5BC91}" dt="2025-04-14T03:06:56.660" v="75"/>
          <ac:spMkLst>
            <pc:docMk/>
            <pc:sldMk cId="1303628276" sldId="730"/>
            <ac:spMk id="3" creationId="{53EAE064-2F74-E50A-9ADD-A08D9901F0CB}"/>
          </ac:spMkLst>
        </pc:spChg>
        <pc:spChg chg="del">
          <ac:chgData name="小笠原 富夫" userId="7696581a-3906-4628-b4e1-513d0700582c" providerId="ADAL" clId="{73821E30-AAEC-44E6-A235-4A050FA5BC91}" dt="2025-04-14T03:06:56.374" v="74" actId="478"/>
          <ac:spMkLst>
            <pc:docMk/>
            <pc:sldMk cId="1303628276" sldId="730"/>
            <ac:spMk id="8" creationId="{9CB6FFA0-0EB5-69DE-9142-AC971B0871AD}"/>
          </ac:spMkLst>
        </pc:spChg>
        <pc:cxnChg chg="del">
          <ac:chgData name="小笠原 富夫" userId="7696581a-3906-4628-b4e1-513d0700582c" providerId="ADAL" clId="{73821E30-AAEC-44E6-A235-4A050FA5BC91}" dt="2025-04-14T03:01:16.362" v="14" actId="478"/>
          <ac:cxnSpMkLst>
            <pc:docMk/>
            <pc:sldMk cId="1303628276" sldId="730"/>
            <ac:cxnSpMk id="2" creationId="{8B1003A7-CBF0-BD80-EE1D-0680017E30B8}"/>
          </ac:cxnSpMkLst>
        </pc:cxnChg>
      </pc:sldChg>
      <pc:sldChg chg="addSp delSp modSp mod">
        <pc:chgData name="小笠原 富夫" userId="7696581a-3906-4628-b4e1-513d0700582c" providerId="ADAL" clId="{73821E30-AAEC-44E6-A235-4A050FA5BC91}" dt="2025-04-14T03:06:59.125" v="77"/>
        <pc:sldMkLst>
          <pc:docMk/>
          <pc:sldMk cId="2942058118" sldId="731"/>
        </pc:sldMkLst>
        <pc:spChg chg="add mod">
          <ac:chgData name="小笠原 富夫" userId="7696581a-3906-4628-b4e1-513d0700582c" providerId="ADAL" clId="{73821E30-AAEC-44E6-A235-4A050FA5BC91}" dt="2025-04-14T03:06:59.125" v="77"/>
          <ac:spMkLst>
            <pc:docMk/>
            <pc:sldMk cId="2942058118" sldId="731"/>
            <ac:spMk id="6" creationId="{BFDD3D6A-C9C4-E88D-79D5-0703D33B3E81}"/>
          </ac:spMkLst>
        </pc:spChg>
        <pc:spChg chg="del">
          <ac:chgData name="小笠原 富夫" userId="7696581a-3906-4628-b4e1-513d0700582c" providerId="ADAL" clId="{73821E30-AAEC-44E6-A235-4A050FA5BC91}" dt="2025-04-14T03:06:58.828" v="76" actId="478"/>
          <ac:spMkLst>
            <pc:docMk/>
            <pc:sldMk cId="2942058118" sldId="731"/>
            <ac:spMk id="14" creationId="{2F2E253C-7F6E-D1C0-47A4-723739F08C07}"/>
          </ac:spMkLst>
        </pc:spChg>
        <pc:cxnChg chg="del">
          <ac:chgData name="小笠原 富夫" userId="7696581a-3906-4628-b4e1-513d0700582c" providerId="ADAL" clId="{73821E30-AAEC-44E6-A235-4A050FA5BC91}" dt="2025-04-14T03:01:20.212" v="15" actId="478"/>
          <ac:cxnSpMkLst>
            <pc:docMk/>
            <pc:sldMk cId="2942058118" sldId="731"/>
            <ac:cxnSpMk id="7" creationId="{46B406BB-245B-BB6A-2A7B-5A36D6CFCCA9}"/>
          </ac:cxnSpMkLst>
        </pc:cxnChg>
      </pc:sldChg>
      <pc:sldChg chg="addSp delSp modSp mod">
        <pc:chgData name="小笠原 富夫" userId="7696581a-3906-4628-b4e1-513d0700582c" providerId="ADAL" clId="{73821E30-AAEC-44E6-A235-4A050FA5BC91}" dt="2025-04-14T03:07:01.419" v="79"/>
        <pc:sldMkLst>
          <pc:docMk/>
          <pc:sldMk cId="3697981727" sldId="732"/>
        </pc:sldMkLst>
        <pc:spChg chg="add mod">
          <ac:chgData name="小笠原 富夫" userId="7696581a-3906-4628-b4e1-513d0700582c" providerId="ADAL" clId="{73821E30-AAEC-44E6-A235-4A050FA5BC91}" dt="2025-04-14T03:07:01.419" v="79"/>
          <ac:spMkLst>
            <pc:docMk/>
            <pc:sldMk cId="3697981727" sldId="732"/>
            <ac:spMk id="2" creationId="{44169EC9-D7F5-6F88-8449-37D12091AE8A}"/>
          </ac:spMkLst>
        </pc:spChg>
        <pc:spChg chg="del">
          <ac:chgData name="小笠原 富夫" userId="7696581a-3906-4628-b4e1-513d0700582c" providerId="ADAL" clId="{73821E30-AAEC-44E6-A235-4A050FA5BC91}" dt="2025-04-14T03:07:01.142" v="78" actId="478"/>
          <ac:spMkLst>
            <pc:docMk/>
            <pc:sldMk cId="3697981727" sldId="732"/>
            <ac:spMk id="19" creationId="{6EB07E7A-FD4D-E71F-D04C-924E879BD688}"/>
          </ac:spMkLst>
        </pc:spChg>
        <pc:cxnChg chg="del">
          <ac:chgData name="小笠原 富夫" userId="7696581a-3906-4628-b4e1-513d0700582c" providerId="ADAL" clId="{73821E30-AAEC-44E6-A235-4A050FA5BC91}" dt="2025-04-14T03:01:21.507" v="16" actId="478"/>
          <ac:cxnSpMkLst>
            <pc:docMk/>
            <pc:sldMk cId="3697981727" sldId="732"/>
            <ac:cxnSpMk id="7" creationId="{46B406BB-245B-BB6A-2A7B-5A36D6CFCCA9}"/>
          </ac:cxnSpMkLst>
        </pc:cxnChg>
      </pc:sldChg>
      <pc:sldChg chg="addSp delSp modSp mod">
        <pc:chgData name="小笠原 富夫" userId="7696581a-3906-4628-b4e1-513d0700582c" providerId="ADAL" clId="{73821E30-AAEC-44E6-A235-4A050FA5BC91}" dt="2025-04-14T03:07:08.401" v="83"/>
        <pc:sldMkLst>
          <pc:docMk/>
          <pc:sldMk cId="3754585847" sldId="733"/>
        </pc:sldMkLst>
        <pc:spChg chg="add del mod">
          <ac:chgData name="小笠原 富夫" userId="7696581a-3906-4628-b4e1-513d0700582c" providerId="ADAL" clId="{73821E30-AAEC-44E6-A235-4A050FA5BC91}" dt="2025-04-14T03:07:06.316" v="81"/>
          <ac:spMkLst>
            <pc:docMk/>
            <pc:sldMk cId="3754585847" sldId="733"/>
            <ac:spMk id="3" creationId="{83B9BF84-7783-CF84-A5CF-DF7299934367}"/>
          </ac:spMkLst>
        </pc:spChg>
        <pc:spChg chg="add mod">
          <ac:chgData name="小笠原 富夫" userId="7696581a-3906-4628-b4e1-513d0700582c" providerId="ADAL" clId="{73821E30-AAEC-44E6-A235-4A050FA5BC91}" dt="2025-04-14T03:07:08.401" v="83"/>
          <ac:spMkLst>
            <pc:docMk/>
            <pc:sldMk cId="3754585847" sldId="733"/>
            <ac:spMk id="5" creationId="{CC046F71-0FEE-4A31-4BE5-0C4E58528E97}"/>
          </ac:spMkLst>
        </pc:spChg>
        <pc:spChg chg="del">
          <ac:chgData name="小笠原 富夫" userId="7696581a-3906-4628-b4e1-513d0700582c" providerId="ADAL" clId="{73821E30-AAEC-44E6-A235-4A050FA5BC91}" dt="2025-04-14T03:07:07.800" v="82" actId="478"/>
          <ac:spMkLst>
            <pc:docMk/>
            <pc:sldMk cId="3754585847" sldId="733"/>
            <ac:spMk id="10" creationId="{4D0A9C32-D9FC-B0B8-1762-CB50A9647607}"/>
          </ac:spMkLst>
        </pc:spChg>
        <pc:cxnChg chg="del">
          <ac:chgData name="小笠原 富夫" userId="7696581a-3906-4628-b4e1-513d0700582c" providerId="ADAL" clId="{73821E30-AAEC-44E6-A235-4A050FA5BC91}" dt="2025-04-14T03:01:22.619" v="17" actId="478"/>
          <ac:cxnSpMkLst>
            <pc:docMk/>
            <pc:sldMk cId="3754585847" sldId="733"/>
            <ac:cxnSpMk id="7" creationId="{46B406BB-245B-BB6A-2A7B-5A36D6CFCCA9}"/>
          </ac:cxnSpMkLst>
        </pc:cxnChg>
      </pc:sldChg>
      <pc:sldChg chg="addSp delSp modSp mod">
        <pc:chgData name="小笠原 富夫" userId="7696581a-3906-4628-b4e1-513d0700582c" providerId="ADAL" clId="{73821E30-AAEC-44E6-A235-4A050FA5BC91}" dt="2025-04-14T03:07:14.309" v="85"/>
        <pc:sldMkLst>
          <pc:docMk/>
          <pc:sldMk cId="2554588775" sldId="734"/>
        </pc:sldMkLst>
        <pc:spChg chg="add mod">
          <ac:chgData name="小笠原 富夫" userId="7696581a-3906-4628-b4e1-513d0700582c" providerId="ADAL" clId="{73821E30-AAEC-44E6-A235-4A050FA5BC91}" dt="2025-04-14T03:07:14.309" v="85"/>
          <ac:spMkLst>
            <pc:docMk/>
            <pc:sldMk cId="2554588775" sldId="734"/>
            <ac:spMk id="2" creationId="{53CAD4E7-5C60-DF20-1612-C63EAD8040B0}"/>
          </ac:spMkLst>
        </pc:spChg>
        <pc:spChg chg="del">
          <ac:chgData name="小笠原 富夫" userId="7696581a-3906-4628-b4e1-513d0700582c" providerId="ADAL" clId="{73821E30-AAEC-44E6-A235-4A050FA5BC91}" dt="2025-04-14T03:07:13.949" v="84" actId="478"/>
          <ac:spMkLst>
            <pc:docMk/>
            <pc:sldMk cId="2554588775" sldId="734"/>
            <ac:spMk id="13" creationId="{E982A8F1-EEBA-A034-BC55-0C02512BB10D}"/>
          </ac:spMkLst>
        </pc:spChg>
        <pc:cxnChg chg="del">
          <ac:chgData name="小笠原 富夫" userId="7696581a-3906-4628-b4e1-513d0700582c" providerId="ADAL" clId="{73821E30-AAEC-44E6-A235-4A050FA5BC91}" dt="2025-04-14T03:01:23.820" v="18" actId="478"/>
          <ac:cxnSpMkLst>
            <pc:docMk/>
            <pc:sldMk cId="2554588775" sldId="734"/>
            <ac:cxnSpMk id="7" creationId="{46B406BB-245B-BB6A-2A7B-5A36D6CFCCA9}"/>
          </ac:cxnSpMkLst>
        </pc:cxnChg>
      </pc:sldChg>
      <pc:sldChg chg="modSp mod">
        <pc:chgData name="小笠原 富夫" userId="7696581a-3906-4628-b4e1-513d0700582c" providerId="ADAL" clId="{73821E30-AAEC-44E6-A235-4A050FA5BC91}" dt="2025-04-14T04:12:01.454" v="976"/>
        <pc:sldMkLst>
          <pc:docMk/>
          <pc:sldMk cId="4188433096" sldId="735"/>
        </pc:sldMkLst>
        <pc:spChg chg="mod">
          <ac:chgData name="小笠原 富夫" userId="7696581a-3906-4628-b4e1-513d0700582c" providerId="ADAL" clId="{73821E30-AAEC-44E6-A235-4A050FA5BC91}" dt="2025-04-14T04:12:01.454" v="976"/>
          <ac:spMkLst>
            <pc:docMk/>
            <pc:sldMk cId="4188433096" sldId="735"/>
            <ac:spMk id="5" creationId="{39FE6E19-648E-C7A2-F8D0-C52A53A68922}"/>
          </ac:spMkLst>
        </pc:spChg>
      </pc:sldChg>
      <pc:sldChg chg="delSp mod">
        <pc:chgData name="小笠原 富夫" userId="7696581a-3906-4628-b4e1-513d0700582c" providerId="ADAL" clId="{73821E30-AAEC-44E6-A235-4A050FA5BC91}" dt="2025-04-14T03:01:34.691" v="19" actId="478"/>
        <pc:sldMkLst>
          <pc:docMk/>
          <pc:sldMk cId="576814256" sldId="748"/>
        </pc:sldMkLst>
        <pc:cxnChg chg="del">
          <ac:chgData name="小笠原 富夫" userId="7696581a-3906-4628-b4e1-513d0700582c" providerId="ADAL" clId="{73821E30-AAEC-44E6-A235-4A050FA5BC91}" dt="2025-04-14T03:01:34.691" v="19" actId="478"/>
          <ac:cxnSpMkLst>
            <pc:docMk/>
            <pc:sldMk cId="576814256" sldId="748"/>
            <ac:cxnSpMk id="4" creationId="{6CFE920B-DD94-7FAC-72CB-C4F6628F4BB0}"/>
          </ac:cxnSpMkLst>
        </pc:cxnChg>
      </pc:sldChg>
      <pc:sldChg chg="addSp delSp modSp mod">
        <pc:chgData name="小笠原 富夫" userId="7696581a-3906-4628-b4e1-513d0700582c" providerId="ADAL" clId="{73821E30-AAEC-44E6-A235-4A050FA5BC91}" dt="2025-04-14T03:05:00.091" v="33"/>
        <pc:sldMkLst>
          <pc:docMk/>
          <pc:sldMk cId="3250883095" sldId="749"/>
        </pc:sldMkLst>
        <pc:spChg chg="add mod">
          <ac:chgData name="小笠原 富夫" userId="7696581a-3906-4628-b4e1-513d0700582c" providerId="ADAL" clId="{73821E30-AAEC-44E6-A235-4A050FA5BC91}" dt="2025-04-14T03:05:00.091" v="33"/>
          <ac:spMkLst>
            <pc:docMk/>
            <pc:sldMk cId="3250883095" sldId="749"/>
            <ac:spMk id="4" creationId="{FFCB0FBC-D456-A29D-399D-6773FC2DE219}"/>
          </ac:spMkLst>
        </pc:spChg>
        <pc:spChg chg="del">
          <ac:chgData name="小笠原 富夫" userId="7696581a-3906-4628-b4e1-513d0700582c" providerId="ADAL" clId="{73821E30-AAEC-44E6-A235-4A050FA5BC91}" dt="2025-04-14T03:04:59.581" v="32" actId="478"/>
          <ac:spMkLst>
            <pc:docMk/>
            <pc:sldMk cId="3250883095" sldId="749"/>
            <ac:spMk id="13" creationId="{1C12ED6B-DD77-B65B-6858-A6A8F73EEE48}"/>
          </ac:spMkLst>
        </pc:spChg>
        <pc:cxnChg chg="del">
          <ac:chgData name="小笠原 富夫" userId="7696581a-3906-4628-b4e1-513d0700582c" providerId="ADAL" clId="{73821E30-AAEC-44E6-A235-4A050FA5BC91}" dt="2025-04-14T03:01:36.594" v="20" actId="478"/>
          <ac:cxnSpMkLst>
            <pc:docMk/>
            <pc:sldMk cId="3250883095" sldId="749"/>
            <ac:cxnSpMk id="3" creationId="{459D32CA-E955-A871-0E4B-50CAEB8C9DC3}"/>
          </ac:cxnSpMkLst>
        </pc:cxnChg>
      </pc:sldChg>
      <pc:sldChg chg="modSp">
        <pc:chgData name="小笠原 富夫" userId="7696581a-3906-4628-b4e1-513d0700582c" providerId="ADAL" clId="{73821E30-AAEC-44E6-A235-4A050FA5BC91}" dt="2025-04-14T04:04:40.372" v="796" actId="692"/>
        <pc:sldMkLst>
          <pc:docMk/>
          <pc:sldMk cId="3020630702" sldId="755"/>
        </pc:sldMkLst>
        <pc:picChg chg="mod">
          <ac:chgData name="小笠原 富夫" userId="7696581a-3906-4628-b4e1-513d0700582c" providerId="ADAL" clId="{73821E30-AAEC-44E6-A235-4A050FA5BC91}" dt="2025-04-14T04:04:40.372" v="796" actId="692"/>
          <ac:picMkLst>
            <pc:docMk/>
            <pc:sldMk cId="3020630702" sldId="755"/>
            <ac:picMk id="2052" creationId="{AF768382-DCB7-622C-EC4D-F44E31D871E7}"/>
          </ac:picMkLst>
        </pc:picChg>
      </pc:sldChg>
      <pc:sldChg chg="delSp modSp mod">
        <pc:chgData name="小笠原 富夫" userId="7696581a-3906-4628-b4e1-513d0700582c" providerId="ADAL" clId="{73821E30-AAEC-44E6-A235-4A050FA5BC91}" dt="2025-04-14T04:12:30.863" v="985"/>
        <pc:sldMkLst>
          <pc:docMk/>
          <pc:sldMk cId="2269369988" sldId="756"/>
        </pc:sldMkLst>
        <pc:spChg chg="mod">
          <ac:chgData name="小笠原 富夫" userId="7696581a-3906-4628-b4e1-513d0700582c" providerId="ADAL" clId="{73821E30-AAEC-44E6-A235-4A050FA5BC91}" dt="2025-04-14T04:12:30.863" v="985"/>
          <ac:spMkLst>
            <pc:docMk/>
            <pc:sldMk cId="2269369988" sldId="756"/>
            <ac:spMk id="2" creationId="{00000000-0000-0000-0000-000000000000}"/>
          </ac:spMkLst>
        </pc:spChg>
        <pc:picChg chg="mod">
          <ac:chgData name="小笠原 富夫" userId="7696581a-3906-4628-b4e1-513d0700582c" providerId="ADAL" clId="{73821E30-AAEC-44E6-A235-4A050FA5BC91}" dt="2025-04-14T04:04:48.612" v="797" actId="692"/>
          <ac:picMkLst>
            <pc:docMk/>
            <pc:sldMk cId="2269369988" sldId="756"/>
            <ac:picMk id="6" creationId="{03A004FB-7512-5BE2-ECE4-214892E274F4}"/>
          </ac:picMkLst>
        </pc:picChg>
        <pc:picChg chg="mod">
          <ac:chgData name="小笠原 富夫" userId="7696581a-3906-4628-b4e1-513d0700582c" providerId="ADAL" clId="{73821E30-AAEC-44E6-A235-4A050FA5BC91}" dt="2025-04-14T04:04:48.612" v="797" actId="692"/>
          <ac:picMkLst>
            <pc:docMk/>
            <pc:sldMk cId="2269369988" sldId="756"/>
            <ac:picMk id="11" creationId="{D48B3285-CDE4-8DFF-F864-0A6F11FCB2CF}"/>
          </ac:picMkLst>
        </pc:picChg>
        <pc:cxnChg chg="del">
          <ac:chgData name="小笠原 富夫" userId="7696581a-3906-4628-b4e1-513d0700582c" providerId="ADAL" clId="{73821E30-AAEC-44E6-A235-4A050FA5BC91}" dt="2025-04-14T03:01:47.507" v="22" actId="478"/>
          <ac:cxnSpMkLst>
            <pc:docMk/>
            <pc:sldMk cId="2269369988" sldId="756"/>
            <ac:cxnSpMk id="4" creationId="{BDD69D0F-8E93-417E-4321-323432760D81}"/>
          </ac:cxnSpMkLst>
        </pc:cxnChg>
      </pc:sldChg>
      <pc:sldChg chg="addSp delSp modSp mod">
        <pc:chgData name="小笠原 富夫" userId="7696581a-3906-4628-b4e1-513d0700582c" providerId="ADAL" clId="{73821E30-AAEC-44E6-A235-4A050FA5BC91}" dt="2025-04-14T04:12:39.221" v="1001"/>
        <pc:sldMkLst>
          <pc:docMk/>
          <pc:sldMk cId="976123666" sldId="757"/>
        </pc:sldMkLst>
        <pc:spChg chg="add mod">
          <ac:chgData name="小笠原 富夫" userId="7696581a-3906-4628-b4e1-513d0700582c" providerId="ADAL" clId="{73821E30-AAEC-44E6-A235-4A050FA5BC91}" dt="2025-04-14T04:12:39.221" v="1001"/>
          <ac:spMkLst>
            <pc:docMk/>
            <pc:sldMk cId="976123666" sldId="757"/>
            <ac:spMk id="4" creationId="{D0B02094-C8CB-29C5-2EAD-6E554CDBE98C}"/>
          </ac:spMkLst>
        </pc:spChg>
        <pc:spChg chg="mod">
          <ac:chgData name="小笠原 富夫" userId="7696581a-3906-4628-b4e1-513d0700582c" providerId="ADAL" clId="{73821E30-AAEC-44E6-A235-4A050FA5BC91}" dt="2025-04-14T04:06:28.693" v="811" actId="1037"/>
          <ac:spMkLst>
            <pc:docMk/>
            <pc:sldMk cId="976123666" sldId="757"/>
            <ac:spMk id="5" creationId="{1D9EED8B-02D5-FC52-F80C-0B71C379D7E4}"/>
          </ac:spMkLst>
        </pc:spChg>
        <pc:spChg chg="del mod">
          <ac:chgData name="小笠原 富夫" userId="7696581a-3906-4628-b4e1-513d0700582c" providerId="ADAL" clId="{73821E30-AAEC-44E6-A235-4A050FA5BC91}" dt="2025-04-14T03:04:35.861" v="28" actId="478"/>
          <ac:spMkLst>
            <pc:docMk/>
            <pc:sldMk cId="976123666" sldId="757"/>
            <ac:spMk id="13" creationId="{1C12ED6B-DD77-B65B-6858-A6A8F73EEE48}"/>
          </ac:spMkLst>
        </pc:spChg>
        <pc:picChg chg="mod">
          <ac:chgData name="小笠原 富夫" userId="7696581a-3906-4628-b4e1-513d0700582c" providerId="ADAL" clId="{73821E30-AAEC-44E6-A235-4A050FA5BC91}" dt="2025-04-14T04:04:56.829" v="798" actId="1035"/>
          <ac:picMkLst>
            <pc:docMk/>
            <pc:sldMk cId="976123666" sldId="757"/>
            <ac:picMk id="1026" creationId="{2F79BB35-5CF5-D854-81E0-54F759AFC33B}"/>
          </ac:picMkLst>
        </pc:picChg>
        <pc:picChg chg="mod">
          <ac:chgData name="小笠原 富夫" userId="7696581a-3906-4628-b4e1-513d0700582c" providerId="ADAL" clId="{73821E30-AAEC-44E6-A235-4A050FA5BC91}" dt="2025-04-14T04:04:56.829" v="798" actId="1035"/>
          <ac:picMkLst>
            <pc:docMk/>
            <pc:sldMk cId="976123666" sldId="757"/>
            <ac:picMk id="8194" creationId="{2D144421-AF0A-E186-C074-75A7F2DB6888}"/>
          </ac:picMkLst>
        </pc:picChg>
        <pc:cxnChg chg="del">
          <ac:chgData name="小笠原 富夫" userId="7696581a-3906-4628-b4e1-513d0700582c" providerId="ADAL" clId="{73821E30-AAEC-44E6-A235-4A050FA5BC91}" dt="2025-04-14T03:01:48.884" v="23" actId="478"/>
          <ac:cxnSpMkLst>
            <pc:docMk/>
            <pc:sldMk cId="976123666" sldId="757"/>
            <ac:cxnSpMk id="2" creationId="{F62A83A7-853C-F444-4A58-520EC00F3A0E}"/>
          </ac:cxnSpMkLst>
        </pc:cxnChg>
      </pc:sldChg>
      <pc:sldChg chg="addSp delSp modSp mod">
        <pc:chgData name="小笠原 富夫" userId="7696581a-3906-4628-b4e1-513d0700582c" providerId="ADAL" clId="{73821E30-AAEC-44E6-A235-4A050FA5BC91}" dt="2025-04-14T04:12:48.182" v="1019"/>
        <pc:sldMkLst>
          <pc:docMk/>
          <pc:sldMk cId="3118955360" sldId="758"/>
        </pc:sldMkLst>
        <pc:spChg chg="add mod">
          <ac:chgData name="小笠原 富夫" userId="7696581a-3906-4628-b4e1-513d0700582c" providerId="ADAL" clId="{73821E30-AAEC-44E6-A235-4A050FA5BC91}" dt="2025-04-14T04:12:48.182" v="1019"/>
          <ac:spMkLst>
            <pc:docMk/>
            <pc:sldMk cId="3118955360" sldId="758"/>
            <ac:spMk id="2" creationId="{7E084990-398B-CB33-40E5-1E57A8388B85}"/>
          </ac:spMkLst>
        </pc:spChg>
        <pc:spChg chg="add mod">
          <ac:chgData name="小笠原 富夫" userId="7696581a-3906-4628-b4e1-513d0700582c" providerId="ADAL" clId="{73821E30-AAEC-44E6-A235-4A050FA5BC91}" dt="2025-04-14T04:00:11.922" v="592"/>
          <ac:spMkLst>
            <pc:docMk/>
            <pc:sldMk cId="3118955360" sldId="758"/>
            <ac:spMk id="4" creationId="{CB41687F-2626-7998-502C-0236A2DFC27A}"/>
          </ac:spMkLst>
        </pc:spChg>
        <pc:spChg chg="del mod">
          <ac:chgData name="小笠原 富夫" userId="7696581a-3906-4628-b4e1-513d0700582c" providerId="ADAL" clId="{73821E30-AAEC-44E6-A235-4A050FA5BC91}" dt="2025-04-14T04:00:11.529" v="591" actId="478"/>
          <ac:spMkLst>
            <pc:docMk/>
            <pc:sldMk cId="3118955360" sldId="758"/>
            <ac:spMk id="12" creationId="{A3AA2870-48C0-AA9C-21C1-C7CB5C4FA6D6}"/>
          </ac:spMkLst>
        </pc:spChg>
        <pc:spChg chg="mod">
          <ac:chgData name="小笠原 富夫" userId="7696581a-3906-4628-b4e1-513d0700582c" providerId="ADAL" clId="{73821E30-AAEC-44E6-A235-4A050FA5BC91}" dt="2025-04-14T04:05:08.694" v="801" actId="1035"/>
          <ac:spMkLst>
            <pc:docMk/>
            <pc:sldMk cId="3118955360" sldId="758"/>
            <ac:spMk id="18" creationId="{C9832A95-AA5A-9F94-BFA3-06C55505E501}"/>
          </ac:spMkLst>
        </pc:spChg>
        <pc:spChg chg="mod">
          <ac:chgData name="小笠原 富夫" userId="7696581a-3906-4628-b4e1-513d0700582c" providerId="ADAL" clId="{73821E30-AAEC-44E6-A235-4A050FA5BC91}" dt="2025-04-14T04:06:37.253" v="813" actId="1035"/>
          <ac:spMkLst>
            <pc:docMk/>
            <pc:sldMk cId="3118955360" sldId="758"/>
            <ac:spMk id="19" creationId="{99EEA079-4591-D5DB-999C-5E1644AEE2BA}"/>
          </ac:spMkLst>
        </pc:spChg>
        <pc:spChg chg="del">
          <ac:chgData name="小笠原 富夫" userId="7696581a-3906-4628-b4e1-513d0700582c" providerId="ADAL" clId="{73821E30-AAEC-44E6-A235-4A050FA5BC91}" dt="2025-04-14T03:04:41.222" v="30" actId="478"/>
          <ac:spMkLst>
            <pc:docMk/>
            <pc:sldMk cId="3118955360" sldId="758"/>
            <ac:spMk id="28" creationId="{56A99C9E-10EF-0F53-2CD2-69BE501F7F26}"/>
          </ac:spMkLst>
        </pc:spChg>
        <pc:picChg chg="mod">
          <ac:chgData name="小笠原 富夫" userId="7696581a-3906-4628-b4e1-513d0700582c" providerId="ADAL" clId="{73821E30-AAEC-44E6-A235-4A050FA5BC91}" dt="2025-04-14T04:05:04.254" v="799" actId="1035"/>
          <ac:picMkLst>
            <pc:docMk/>
            <pc:sldMk cId="3118955360" sldId="758"/>
            <ac:picMk id="2050" creationId="{077BCE0B-6213-D0EF-9A4D-06FB5D66F526}"/>
          </ac:picMkLst>
        </pc:picChg>
        <pc:picChg chg="mod">
          <ac:chgData name="小笠原 富夫" userId="7696581a-3906-4628-b4e1-513d0700582c" providerId="ADAL" clId="{73821E30-AAEC-44E6-A235-4A050FA5BC91}" dt="2025-04-14T04:05:04.254" v="799" actId="1035"/>
          <ac:picMkLst>
            <pc:docMk/>
            <pc:sldMk cId="3118955360" sldId="758"/>
            <ac:picMk id="2052" creationId="{147637B9-8A03-2721-A37F-B84FF965AC1C}"/>
          </ac:picMkLst>
        </pc:picChg>
        <pc:cxnChg chg="del">
          <ac:chgData name="小笠原 富夫" userId="7696581a-3906-4628-b4e1-513d0700582c" providerId="ADAL" clId="{73821E30-AAEC-44E6-A235-4A050FA5BC91}" dt="2025-04-14T03:01:50.307" v="24" actId="478"/>
          <ac:cxnSpMkLst>
            <pc:docMk/>
            <pc:sldMk cId="3118955360" sldId="758"/>
            <ac:cxnSpMk id="3" creationId="{DBF70A91-F79B-C014-15BB-A6759EDA97A5}"/>
          </ac:cxnSpMkLst>
        </pc:cxnChg>
      </pc:sldChg>
      <pc:sldChg chg="addSp delSp modSp mod">
        <pc:chgData name="小笠原 富夫" userId="7696581a-3906-4628-b4e1-513d0700582c" providerId="ADAL" clId="{73821E30-AAEC-44E6-A235-4A050FA5BC91}" dt="2025-04-14T05:07:16.679" v="1263" actId="1037"/>
        <pc:sldMkLst>
          <pc:docMk/>
          <pc:sldMk cId="3211178204" sldId="771"/>
        </pc:sldMkLst>
        <pc:spChg chg="mod">
          <ac:chgData name="小笠原 富夫" userId="7696581a-3906-4628-b4e1-513d0700582c" providerId="ADAL" clId="{73821E30-AAEC-44E6-A235-4A050FA5BC91}" dt="2025-04-14T05:03:37.110" v="1195" actId="113"/>
          <ac:spMkLst>
            <pc:docMk/>
            <pc:sldMk cId="3211178204" sldId="771"/>
            <ac:spMk id="2" creationId="{C5ECD5E9-FF69-3CC6-C247-519D60989304}"/>
          </ac:spMkLst>
        </pc:spChg>
        <pc:spChg chg="mod">
          <ac:chgData name="小笠原 富夫" userId="7696581a-3906-4628-b4e1-513d0700582c" providerId="ADAL" clId="{73821E30-AAEC-44E6-A235-4A050FA5BC91}" dt="2025-04-14T04:11:06.604" v="937" actId="20577"/>
          <ac:spMkLst>
            <pc:docMk/>
            <pc:sldMk cId="3211178204" sldId="771"/>
            <ac:spMk id="3" creationId="{D0DE796F-67AA-7792-5451-1549970D0250}"/>
          </ac:spMkLst>
        </pc:spChg>
        <pc:spChg chg="mod">
          <ac:chgData name="小笠原 富夫" userId="7696581a-3906-4628-b4e1-513d0700582c" providerId="ADAL" clId="{73821E30-AAEC-44E6-A235-4A050FA5BC91}" dt="2025-04-14T05:05:15.259" v="1254" actId="20577"/>
          <ac:spMkLst>
            <pc:docMk/>
            <pc:sldMk cId="3211178204" sldId="771"/>
            <ac:spMk id="13" creationId="{4E45CABD-D84C-480A-CA0F-98D00C5D29EB}"/>
          </ac:spMkLst>
        </pc:spChg>
        <pc:spChg chg="mod">
          <ac:chgData name="小笠原 富夫" userId="7696581a-3906-4628-b4e1-513d0700582c" providerId="ADAL" clId="{73821E30-AAEC-44E6-A235-4A050FA5BC91}" dt="2025-04-14T05:03:37.110" v="1195" actId="113"/>
          <ac:spMkLst>
            <pc:docMk/>
            <pc:sldMk cId="3211178204" sldId="771"/>
            <ac:spMk id="20" creationId="{DD763B49-B4EF-B31C-A3C6-E4DAA86372DC}"/>
          </ac:spMkLst>
        </pc:spChg>
        <pc:spChg chg="add mod">
          <ac:chgData name="小笠原 富夫" userId="7696581a-3906-4628-b4e1-513d0700582c" providerId="ADAL" clId="{73821E30-AAEC-44E6-A235-4A050FA5BC91}" dt="2025-04-14T04:54:17.071" v="1042" actId="1076"/>
          <ac:spMkLst>
            <pc:docMk/>
            <pc:sldMk cId="3211178204" sldId="771"/>
            <ac:spMk id="30" creationId="{2C488F7A-4FAC-01DD-F389-40C74D267E20}"/>
          </ac:spMkLst>
        </pc:spChg>
        <pc:spChg chg="mod">
          <ac:chgData name="小笠原 富夫" userId="7696581a-3906-4628-b4e1-513d0700582c" providerId="ADAL" clId="{73821E30-AAEC-44E6-A235-4A050FA5BC91}" dt="2025-04-14T04:10:35.012" v="929" actId="20577"/>
          <ac:spMkLst>
            <pc:docMk/>
            <pc:sldMk cId="3211178204" sldId="771"/>
            <ac:spMk id="53" creationId="{4CC1E470-030E-3604-FDC9-E7E5EB4DCB9C}"/>
          </ac:spMkLst>
        </pc:spChg>
        <pc:spChg chg="mod">
          <ac:chgData name="小笠原 富夫" userId="7696581a-3906-4628-b4e1-513d0700582c" providerId="ADAL" clId="{73821E30-AAEC-44E6-A235-4A050FA5BC91}" dt="2025-04-14T05:02:41.970" v="1189" actId="20577"/>
          <ac:spMkLst>
            <pc:docMk/>
            <pc:sldMk cId="3211178204" sldId="771"/>
            <ac:spMk id="56" creationId="{B5BFC70B-BC66-4909-7D5A-6D25BCCE5114}"/>
          </ac:spMkLst>
        </pc:spChg>
        <pc:spChg chg="mod">
          <ac:chgData name="小笠原 富夫" userId="7696581a-3906-4628-b4e1-513d0700582c" providerId="ADAL" clId="{73821E30-AAEC-44E6-A235-4A050FA5BC91}" dt="2025-04-14T05:02:45.392" v="1190" actId="20577"/>
          <ac:spMkLst>
            <pc:docMk/>
            <pc:sldMk cId="3211178204" sldId="771"/>
            <ac:spMk id="57" creationId="{7B2CF293-4049-950B-6FD3-AC700216C4FF}"/>
          </ac:spMkLst>
        </pc:spChg>
        <pc:spChg chg="mod">
          <ac:chgData name="小笠原 富夫" userId="7696581a-3906-4628-b4e1-513d0700582c" providerId="ADAL" clId="{73821E30-AAEC-44E6-A235-4A050FA5BC91}" dt="2025-04-14T05:02:53.769" v="1192" actId="20577"/>
          <ac:spMkLst>
            <pc:docMk/>
            <pc:sldMk cId="3211178204" sldId="771"/>
            <ac:spMk id="58" creationId="{1FDA5F23-CBB3-E54F-8824-4AB1394B50BB}"/>
          </ac:spMkLst>
        </pc:spChg>
        <pc:spChg chg="mod">
          <ac:chgData name="小笠原 富夫" userId="7696581a-3906-4628-b4e1-513d0700582c" providerId="ADAL" clId="{73821E30-AAEC-44E6-A235-4A050FA5BC91}" dt="2025-04-14T05:02:59.729" v="1193" actId="20577"/>
          <ac:spMkLst>
            <pc:docMk/>
            <pc:sldMk cId="3211178204" sldId="771"/>
            <ac:spMk id="60" creationId="{6F58B4B4-DEF2-3E44-258E-D5910F16F752}"/>
          </ac:spMkLst>
        </pc:spChg>
        <pc:grpChg chg="add mod">
          <ac:chgData name="小笠原 富夫" userId="7696581a-3906-4628-b4e1-513d0700582c" providerId="ADAL" clId="{73821E30-AAEC-44E6-A235-4A050FA5BC91}" dt="2025-04-14T04:59:37.300" v="1120" actId="1038"/>
          <ac:grpSpMkLst>
            <pc:docMk/>
            <pc:sldMk cId="3211178204" sldId="771"/>
            <ac:grpSpMk id="34" creationId="{44883BF8-F941-40FD-F356-8811BF11C03F}"/>
          </ac:grpSpMkLst>
        </pc:grpChg>
        <pc:grpChg chg="add mod">
          <ac:chgData name="小笠原 富夫" userId="7696581a-3906-4628-b4e1-513d0700582c" providerId="ADAL" clId="{73821E30-AAEC-44E6-A235-4A050FA5BC91}" dt="2025-04-14T04:59:20.714" v="1113" actId="1076"/>
          <ac:grpSpMkLst>
            <pc:docMk/>
            <pc:sldMk cId="3211178204" sldId="771"/>
            <ac:grpSpMk id="37" creationId="{88C248CE-F9A3-06FD-A448-8C45E60F8651}"/>
          </ac:grpSpMkLst>
        </pc:grpChg>
        <pc:grpChg chg="del">
          <ac:chgData name="小笠原 富夫" userId="7696581a-3906-4628-b4e1-513d0700582c" providerId="ADAL" clId="{73821E30-AAEC-44E6-A235-4A050FA5BC91}" dt="2025-04-14T04:54:47.351" v="1058" actId="165"/>
          <ac:grpSpMkLst>
            <pc:docMk/>
            <pc:sldMk cId="3211178204" sldId="771"/>
            <ac:grpSpMk id="45" creationId="{FC522408-C7F5-45AB-E1A2-F3B6997C7717}"/>
          </ac:grpSpMkLst>
        </pc:grpChg>
        <pc:grpChg chg="del">
          <ac:chgData name="小笠原 富夫" userId="7696581a-3906-4628-b4e1-513d0700582c" providerId="ADAL" clId="{73821E30-AAEC-44E6-A235-4A050FA5BC91}" dt="2025-04-14T04:52:53.909" v="1030" actId="478"/>
          <ac:grpSpMkLst>
            <pc:docMk/>
            <pc:sldMk cId="3211178204" sldId="771"/>
            <ac:grpSpMk id="1106" creationId="{FBEE5F53-606D-BF38-F937-B475A1C047CB}"/>
          </ac:grpSpMkLst>
        </pc:grpChg>
        <pc:picChg chg="del mod topLvl">
          <ac:chgData name="小笠原 富夫" userId="7696581a-3906-4628-b4e1-513d0700582c" providerId="ADAL" clId="{73821E30-AAEC-44E6-A235-4A050FA5BC91}" dt="2025-04-14T04:57:51.695" v="1097" actId="478"/>
          <ac:picMkLst>
            <pc:docMk/>
            <pc:sldMk cId="3211178204" sldId="771"/>
            <ac:picMk id="11" creationId="{6350E3FC-050F-4097-4E37-19CD3962FF9C}"/>
          </ac:picMkLst>
        </pc:picChg>
        <pc:picChg chg="mod">
          <ac:chgData name="小笠原 富夫" userId="7696581a-3906-4628-b4e1-513d0700582c" providerId="ADAL" clId="{73821E30-AAEC-44E6-A235-4A050FA5BC91}" dt="2025-04-14T05:01:48.326" v="1168" actId="14100"/>
          <ac:picMkLst>
            <pc:docMk/>
            <pc:sldMk cId="3211178204" sldId="771"/>
            <ac:picMk id="15" creationId="{B2BC60AB-9533-861D-C226-AF920CFBD9FF}"/>
          </ac:picMkLst>
        </pc:picChg>
        <pc:picChg chg="mod topLvl">
          <ac:chgData name="小笠原 富夫" userId="7696581a-3906-4628-b4e1-513d0700582c" providerId="ADAL" clId="{73821E30-AAEC-44E6-A235-4A050FA5BC91}" dt="2025-04-14T04:58:53.075" v="1108" actId="1076"/>
          <ac:picMkLst>
            <pc:docMk/>
            <pc:sldMk cId="3211178204" sldId="771"/>
            <ac:picMk id="21" creationId="{8B0B48B5-8D4F-E4EE-B0DA-46845996BED7}"/>
          </ac:picMkLst>
        </pc:picChg>
        <pc:picChg chg="mod topLvl">
          <ac:chgData name="小笠原 富夫" userId="7696581a-3906-4628-b4e1-513d0700582c" providerId="ADAL" clId="{73821E30-AAEC-44E6-A235-4A050FA5BC91}" dt="2025-04-14T05:06:09.651" v="1255" actId="1076"/>
          <ac:picMkLst>
            <pc:docMk/>
            <pc:sldMk cId="3211178204" sldId="771"/>
            <ac:picMk id="23" creationId="{599DED6F-217D-D560-1DDD-ED5C1AD48F94}"/>
          </ac:picMkLst>
        </pc:picChg>
        <pc:picChg chg="add mod">
          <ac:chgData name="小笠原 富夫" userId="7696581a-3906-4628-b4e1-513d0700582c" providerId="ADAL" clId="{73821E30-AAEC-44E6-A235-4A050FA5BC91}" dt="2025-04-14T04:59:37.300" v="1120" actId="1038"/>
          <ac:picMkLst>
            <pc:docMk/>
            <pc:sldMk cId="3211178204" sldId="771"/>
            <ac:picMk id="25" creationId="{06C6AFEF-E888-A3EA-728F-5DC25A76D2CF}"/>
          </ac:picMkLst>
        </pc:picChg>
        <pc:picChg chg="add mod">
          <ac:chgData name="小笠原 富夫" userId="7696581a-3906-4628-b4e1-513d0700582c" providerId="ADAL" clId="{73821E30-AAEC-44E6-A235-4A050FA5BC91}" dt="2025-04-14T04:54:14.261" v="1041" actId="1076"/>
          <ac:picMkLst>
            <pc:docMk/>
            <pc:sldMk cId="3211178204" sldId="771"/>
            <ac:picMk id="29" creationId="{28B27221-762E-8428-92CF-7DE49520DADF}"/>
          </ac:picMkLst>
        </pc:picChg>
        <pc:picChg chg="add mod">
          <ac:chgData name="小笠原 富夫" userId="7696581a-3906-4628-b4e1-513d0700582c" providerId="ADAL" clId="{73821E30-AAEC-44E6-A235-4A050FA5BC91}" dt="2025-04-14T04:59:37.300" v="1120" actId="1038"/>
          <ac:picMkLst>
            <pc:docMk/>
            <pc:sldMk cId="3211178204" sldId="771"/>
            <ac:picMk id="31" creationId="{AD03EA3B-4866-460A-58E8-184C42F7A4B2}"/>
          </ac:picMkLst>
        </pc:picChg>
        <pc:picChg chg="add del mod">
          <ac:chgData name="小笠原 富夫" userId="7696581a-3906-4628-b4e1-513d0700582c" providerId="ADAL" clId="{73821E30-AAEC-44E6-A235-4A050FA5BC91}" dt="2025-04-14T04:58:17.211" v="1102" actId="478"/>
          <ac:picMkLst>
            <pc:docMk/>
            <pc:sldMk cId="3211178204" sldId="771"/>
            <ac:picMk id="32" creationId="{DA10050D-1245-F6C8-280E-65AD7C90F005}"/>
          </ac:picMkLst>
        </pc:picChg>
        <pc:picChg chg="add mod">
          <ac:chgData name="小笠原 富夫" userId="7696581a-3906-4628-b4e1-513d0700582c" providerId="ADAL" clId="{73821E30-AAEC-44E6-A235-4A050FA5BC91}" dt="2025-04-14T04:59:22.523" v="1114" actId="1076"/>
          <ac:picMkLst>
            <pc:docMk/>
            <pc:sldMk cId="3211178204" sldId="771"/>
            <ac:picMk id="33" creationId="{A1483BF7-12FA-526A-911E-4070895828B2}"/>
          </ac:picMkLst>
        </pc:picChg>
        <pc:picChg chg="mod modCrop">
          <ac:chgData name="小笠原 富夫" userId="7696581a-3906-4628-b4e1-513d0700582c" providerId="ADAL" clId="{73821E30-AAEC-44E6-A235-4A050FA5BC91}" dt="2025-04-14T04:54:12.441" v="1040" actId="1076"/>
          <ac:picMkLst>
            <pc:docMk/>
            <pc:sldMk cId="3211178204" sldId="771"/>
            <ac:picMk id="35" creationId="{C6932866-4F0C-55FD-7385-48DEF1DB39CA}"/>
          </ac:picMkLst>
        </pc:picChg>
        <pc:picChg chg="mod topLvl">
          <ac:chgData name="小笠原 富夫" userId="7696581a-3906-4628-b4e1-513d0700582c" providerId="ADAL" clId="{73821E30-AAEC-44E6-A235-4A050FA5BC91}" dt="2025-04-14T05:07:16.679" v="1263" actId="1037"/>
          <ac:picMkLst>
            <pc:docMk/>
            <pc:sldMk cId="3211178204" sldId="771"/>
            <ac:picMk id="36" creationId="{928E1AE6-1DF8-5C58-CA5C-5D94E9D1DB68}"/>
          </ac:picMkLst>
        </pc:picChg>
        <pc:picChg chg="mod">
          <ac:chgData name="小笠原 富夫" userId="7696581a-3906-4628-b4e1-513d0700582c" providerId="ADAL" clId="{73821E30-AAEC-44E6-A235-4A050FA5BC91}" dt="2025-04-14T04:59:20.714" v="1113" actId="1076"/>
          <ac:picMkLst>
            <pc:docMk/>
            <pc:sldMk cId="3211178204" sldId="771"/>
            <ac:picMk id="40" creationId="{C7F1EF56-A3FA-8AF3-8220-99AB1F6652C1}"/>
          </ac:picMkLst>
        </pc:picChg>
        <pc:picChg chg="mod">
          <ac:chgData name="小笠原 富夫" userId="7696581a-3906-4628-b4e1-513d0700582c" providerId="ADAL" clId="{73821E30-AAEC-44E6-A235-4A050FA5BC91}" dt="2025-04-14T04:59:20.714" v="1113" actId="1076"/>
          <ac:picMkLst>
            <pc:docMk/>
            <pc:sldMk cId="3211178204" sldId="771"/>
            <ac:picMk id="42" creationId="{4F2DCE7E-BA0A-3543-DA37-FD3981B75C12}"/>
          </ac:picMkLst>
        </pc:picChg>
      </pc:sldChg>
      <pc:sldChg chg="modSp mod">
        <pc:chgData name="小笠原 富夫" userId="7696581a-3906-4628-b4e1-513d0700582c" providerId="ADAL" clId="{73821E30-AAEC-44E6-A235-4A050FA5BC91}" dt="2025-04-14T05:03:41.660" v="1196" actId="113"/>
        <pc:sldMkLst>
          <pc:docMk/>
          <pc:sldMk cId="756874455" sldId="772"/>
        </pc:sldMkLst>
        <pc:spChg chg="mod">
          <ac:chgData name="小笠原 富夫" userId="7696581a-3906-4628-b4e1-513d0700582c" providerId="ADAL" clId="{73821E30-AAEC-44E6-A235-4A050FA5BC91}" dt="2025-04-14T05:03:41.660" v="1196" actId="113"/>
          <ac:spMkLst>
            <pc:docMk/>
            <pc:sldMk cId="756874455" sldId="772"/>
            <ac:spMk id="2" creationId="{C5ECD5E9-FF69-3CC6-C247-519D60989304}"/>
          </ac:spMkLst>
        </pc:spChg>
        <pc:spChg chg="mod">
          <ac:chgData name="小笠原 富夫" userId="7696581a-3906-4628-b4e1-513d0700582c" providerId="ADAL" clId="{73821E30-AAEC-44E6-A235-4A050FA5BC91}" dt="2025-04-14T05:03:41.660" v="1196" actId="113"/>
          <ac:spMkLst>
            <pc:docMk/>
            <pc:sldMk cId="756874455" sldId="772"/>
            <ac:spMk id="20" creationId="{DD763B49-B4EF-B31C-A3C6-E4DAA86372DC}"/>
          </ac:spMkLst>
        </pc:spChg>
        <pc:spChg chg="mod">
          <ac:chgData name="小笠原 富夫" userId="7696581a-3906-4628-b4e1-513d0700582c" providerId="ADAL" clId="{73821E30-AAEC-44E6-A235-4A050FA5BC91}" dt="2025-04-14T05:03:17.415" v="1194" actId="404"/>
          <ac:spMkLst>
            <pc:docMk/>
            <pc:sldMk cId="756874455" sldId="772"/>
            <ac:spMk id="54" creationId="{2B889780-81B2-679F-4583-25248D1A639D}"/>
          </ac:spMkLst>
        </pc:spChg>
      </pc:sldChg>
      <pc:sldChg chg="modSp mod">
        <pc:chgData name="小笠原 富夫" userId="7696581a-3906-4628-b4e1-513d0700582c" providerId="ADAL" clId="{73821E30-AAEC-44E6-A235-4A050FA5BC91}" dt="2025-04-14T03:06:04.701" v="69" actId="6549"/>
        <pc:sldMkLst>
          <pc:docMk/>
          <pc:sldMk cId="1199447303" sldId="775"/>
        </pc:sldMkLst>
        <pc:spChg chg="mod">
          <ac:chgData name="小笠原 富夫" userId="7696581a-3906-4628-b4e1-513d0700582c" providerId="ADAL" clId="{73821E30-AAEC-44E6-A235-4A050FA5BC91}" dt="2025-04-14T03:05:52.670" v="52"/>
          <ac:spMkLst>
            <pc:docMk/>
            <pc:sldMk cId="1199447303" sldId="775"/>
            <ac:spMk id="2" creationId="{00000000-0000-0000-0000-000000000000}"/>
          </ac:spMkLst>
        </pc:spChg>
        <pc:spChg chg="mod">
          <ac:chgData name="小笠原 富夫" userId="7696581a-3906-4628-b4e1-513d0700582c" providerId="ADAL" clId="{73821E30-AAEC-44E6-A235-4A050FA5BC91}" dt="2025-04-14T03:06:04.701" v="69" actId="6549"/>
          <ac:spMkLst>
            <pc:docMk/>
            <pc:sldMk cId="1199447303" sldId="775"/>
            <ac:spMk id="4" creationId="{4E3916E6-D7F5-0869-1D1A-45EEA3D3D730}"/>
          </ac:spMkLst>
        </pc:spChg>
      </pc:sldChg>
      <pc:sldChg chg="addSp delSp modSp add mod">
        <pc:chgData name="小笠原 富夫" userId="7696581a-3906-4628-b4e1-513d0700582c" providerId="ADAL" clId="{73821E30-AAEC-44E6-A235-4A050FA5BC91}" dt="2025-04-14T04:09:18.824" v="867"/>
        <pc:sldMkLst>
          <pc:docMk/>
          <pc:sldMk cId="3237595096" sldId="778"/>
        </pc:sldMkLst>
        <pc:spChg chg="mod">
          <ac:chgData name="小笠原 富夫" userId="7696581a-3906-4628-b4e1-513d0700582c" providerId="ADAL" clId="{73821E30-AAEC-44E6-A235-4A050FA5BC91}" dt="2025-04-14T04:09:18.824" v="867"/>
          <ac:spMkLst>
            <pc:docMk/>
            <pc:sldMk cId="3237595096" sldId="778"/>
            <ac:spMk id="2" creationId="{7E084990-398B-CB33-40E5-1E57A8388B85}"/>
          </ac:spMkLst>
        </pc:spChg>
        <pc:spChg chg="add mod">
          <ac:chgData name="小笠原 富夫" userId="7696581a-3906-4628-b4e1-513d0700582c" providerId="ADAL" clId="{73821E30-AAEC-44E6-A235-4A050FA5BC91}" dt="2025-04-14T03:32:08.030" v="348" actId="20577"/>
          <ac:spMkLst>
            <pc:docMk/>
            <pc:sldMk cId="3237595096" sldId="778"/>
            <ac:spMk id="5" creationId="{AE1E37E5-8477-6BF2-35FE-CCB093774C03}"/>
          </ac:spMkLst>
        </pc:spChg>
        <pc:spChg chg="add mod">
          <ac:chgData name="小笠原 富夫" userId="7696581a-3906-4628-b4e1-513d0700582c" providerId="ADAL" clId="{73821E30-AAEC-44E6-A235-4A050FA5BC91}" dt="2025-04-14T03:33:24.958" v="394"/>
          <ac:spMkLst>
            <pc:docMk/>
            <pc:sldMk cId="3237595096" sldId="778"/>
            <ac:spMk id="6" creationId="{89C5AC49-02BA-D4AB-8B12-B55FE1E038AB}"/>
          </ac:spMkLst>
        </pc:spChg>
        <pc:spChg chg="mod">
          <ac:chgData name="小笠原 富夫" userId="7696581a-3906-4628-b4e1-513d0700582c" providerId="ADAL" clId="{73821E30-AAEC-44E6-A235-4A050FA5BC91}" dt="2025-04-14T03:36:55.656" v="406" actId="14100"/>
          <ac:spMkLst>
            <pc:docMk/>
            <pc:sldMk cId="3237595096" sldId="778"/>
            <ac:spMk id="12" creationId="{A3AA2870-48C0-AA9C-21C1-C7CB5C4FA6D6}"/>
          </ac:spMkLst>
        </pc:spChg>
        <pc:spChg chg="mod">
          <ac:chgData name="小笠原 富夫" userId="7696581a-3906-4628-b4e1-513d0700582c" providerId="ADAL" clId="{73821E30-AAEC-44E6-A235-4A050FA5BC91}" dt="2025-04-14T03:31:40.586" v="327" actId="1035"/>
          <ac:spMkLst>
            <pc:docMk/>
            <pc:sldMk cId="3237595096" sldId="778"/>
            <ac:spMk id="18" creationId="{C9832A95-AA5A-9F94-BFA3-06C55505E501}"/>
          </ac:spMkLst>
        </pc:spChg>
        <pc:spChg chg="del mod">
          <ac:chgData name="小笠原 富夫" userId="7696581a-3906-4628-b4e1-513d0700582c" providerId="ADAL" clId="{73821E30-AAEC-44E6-A235-4A050FA5BC91}" dt="2025-04-14T03:22:06.442" v="244" actId="478"/>
          <ac:spMkLst>
            <pc:docMk/>
            <pc:sldMk cId="3237595096" sldId="778"/>
            <ac:spMk id="19" creationId="{99EEA079-4591-D5DB-999C-5E1644AEE2BA}"/>
          </ac:spMkLst>
        </pc:spChg>
        <pc:spChg chg="del">
          <ac:chgData name="小笠原 富夫" userId="7696581a-3906-4628-b4e1-513d0700582c" providerId="ADAL" clId="{73821E30-AAEC-44E6-A235-4A050FA5BC91}" dt="2025-04-14T03:22:26.682" v="246" actId="478"/>
          <ac:spMkLst>
            <pc:docMk/>
            <pc:sldMk cId="3237595096" sldId="778"/>
            <ac:spMk id="20" creationId="{57198B43-7700-D184-7D60-257D0693422A}"/>
          </ac:spMkLst>
        </pc:spChg>
        <pc:picChg chg="add mod">
          <ac:chgData name="小笠原 富夫" userId="7696581a-3906-4628-b4e1-513d0700582c" providerId="ADAL" clId="{73821E30-AAEC-44E6-A235-4A050FA5BC91}" dt="2025-04-14T03:31:33.476" v="326" actId="1035"/>
          <ac:picMkLst>
            <pc:docMk/>
            <pc:sldMk cId="3237595096" sldId="778"/>
            <ac:picMk id="7" creationId="{5CC37645-498C-450A-C70B-174528FC71FD}"/>
          </ac:picMkLst>
        </pc:picChg>
        <pc:picChg chg="add mod">
          <ac:chgData name="小笠原 富夫" userId="7696581a-3906-4628-b4e1-513d0700582c" providerId="ADAL" clId="{73821E30-AAEC-44E6-A235-4A050FA5BC91}" dt="2025-04-14T03:36:44.435" v="404" actId="14100"/>
          <ac:picMkLst>
            <pc:docMk/>
            <pc:sldMk cId="3237595096" sldId="778"/>
            <ac:picMk id="8" creationId="{43F89B97-C03F-B135-7741-0516261050DC}"/>
          </ac:picMkLst>
        </pc:picChg>
        <pc:picChg chg="del">
          <ac:chgData name="小笠原 富夫" userId="7696581a-3906-4628-b4e1-513d0700582c" providerId="ADAL" clId="{73821E30-AAEC-44E6-A235-4A050FA5BC91}" dt="2025-04-14T03:30:43.812" v="319" actId="478"/>
          <ac:picMkLst>
            <pc:docMk/>
            <pc:sldMk cId="3237595096" sldId="778"/>
            <ac:picMk id="2050" creationId="{077BCE0B-6213-D0EF-9A4D-06FB5D66F526}"/>
          </ac:picMkLst>
        </pc:picChg>
        <pc:picChg chg="del mod">
          <ac:chgData name="小笠原 富夫" userId="7696581a-3906-4628-b4e1-513d0700582c" providerId="ADAL" clId="{73821E30-AAEC-44E6-A235-4A050FA5BC91}" dt="2025-04-14T03:36:36.267" v="403" actId="478"/>
          <ac:picMkLst>
            <pc:docMk/>
            <pc:sldMk cId="3237595096" sldId="778"/>
            <ac:picMk id="2052" creationId="{147637B9-8A03-2721-A37F-B84FF965AC1C}"/>
          </ac:picMkLst>
        </pc:picChg>
        <pc:cxnChg chg="add del mod">
          <ac:chgData name="小笠原 富夫" userId="7696581a-3906-4628-b4e1-513d0700582c" providerId="ADAL" clId="{73821E30-AAEC-44E6-A235-4A050FA5BC91}" dt="2025-04-14T04:05:44.278" v="804" actId="478"/>
          <ac:cxnSpMkLst>
            <pc:docMk/>
            <pc:sldMk cId="3237595096" sldId="778"/>
            <ac:cxnSpMk id="4" creationId="{7449390F-E3ED-CAFD-2691-D632DB883FBB}"/>
          </ac:cxnSpMkLst>
        </pc:cxnChg>
      </pc:sldChg>
      <pc:sldChg chg="addSp delSp modSp add mod">
        <pc:chgData name="小笠原 富夫" userId="7696581a-3906-4628-b4e1-513d0700582c" providerId="ADAL" clId="{73821E30-AAEC-44E6-A235-4A050FA5BC91}" dt="2025-04-14T04:09:10.535" v="851"/>
        <pc:sldMkLst>
          <pc:docMk/>
          <pc:sldMk cId="367892424" sldId="779"/>
        </pc:sldMkLst>
        <pc:spChg chg="mod">
          <ac:chgData name="小笠原 富夫" userId="7696581a-3906-4628-b4e1-513d0700582c" providerId="ADAL" clId="{73821E30-AAEC-44E6-A235-4A050FA5BC91}" dt="2025-04-14T04:09:10.535" v="851"/>
          <ac:spMkLst>
            <pc:docMk/>
            <pc:sldMk cId="367892424" sldId="779"/>
            <ac:spMk id="2" creationId="{00000000-0000-0000-0000-000000000000}"/>
          </ac:spMkLst>
        </pc:spChg>
        <pc:spChg chg="add mod">
          <ac:chgData name="小笠原 富夫" userId="7696581a-3906-4628-b4e1-513d0700582c" providerId="ADAL" clId="{73821E30-AAEC-44E6-A235-4A050FA5BC91}" dt="2025-04-14T03:26:51.131" v="307" actId="14100"/>
          <ac:spMkLst>
            <pc:docMk/>
            <pc:sldMk cId="367892424" sldId="779"/>
            <ac:spMk id="4" creationId="{ABCE65F8-7D70-C812-D2FA-F276B29868C7}"/>
          </ac:spMkLst>
        </pc:spChg>
        <pc:spChg chg="mod">
          <ac:chgData name="小笠原 富夫" userId="7696581a-3906-4628-b4e1-513d0700582c" providerId="ADAL" clId="{73821E30-AAEC-44E6-A235-4A050FA5BC91}" dt="2025-04-14T03:21:48.808" v="243" actId="20577"/>
          <ac:spMkLst>
            <pc:docMk/>
            <pc:sldMk cId="367892424" sldId="779"/>
            <ac:spMk id="5" creationId="{1D9EED8B-02D5-FC52-F80C-0B71C379D7E4}"/>
          </ac:spMkLst>
        </pc:spChg>
        <pc:spChg chg="mod">
          <ac:chgData name="小笠原 富夫" userId="7696581a-3906-4628-b4e1-513d0700582c" providerId="ADAL" clId="{73821E30-AAEC-44E6-A235-4A050FA5BC91}" dt="2025-04-14T03:26:34.762" v="304" actId="14100"/>
          <ac:spMkLst>
            <pc:docMk/>
            <pc:sldMk cId="367892424" sldId="779"/>
            <ac:spMk id="8" creationId="{21B0EF90-5E3D-BEB1-1139-3EE07DFFFD04}"/>
          </ac:spMkLst>
        </pc:spChg>
        <pc:spChg chg="mod">
          <ac:chgData name="小笠原 富夫" userId="7696581a-3906-4628-b4e1-513d0700582c" providerId="ADAL" clId="{73821E30-AAEC-44E6-A235-4A050FA5BC91}" dt="2025-04-14T03:27:39.598" v="312" actId="1036"/>
          <ac:spMkLst>
            <pc:docMk/>
            <pc:sldMk cId="367892424" sldId="779"/>
            <ac:spMk id="10" creationId="{463EE047-F4C2-B745-F010-AEC7B51C2792}"/>
          </ac:spMkLst>
        </pc:spChg>
        <pc:picChg chg="del">
          <ac:chgData name="小笠原 富夫" userId="7696581a-3906-4628-b4e1-513d0700582c" providerId="ADAL" clId="{73821E30-AAEC-44E6-A235-4A050FA5BC91}" dt="2025-04-14T03:26:02.574" v="300" actId="478"/>
          <ac:picMkLst>
            <pc:docMk/>
            <pc:sldMk cId="367892424" sldId="779"/>
            <ac:picMk id="6" creationId="{03A004FB-7512-5BE2-ECE4-214892E274F4}"/>
          </ac:picMkLst>
        </pc:picChg>
        <pc:picChg chg="mod">
          <ac:chgData name="小笠原 富夫" userId="7696581a-3906-4628-b4e1-513d0700582c" providerId="ADAL" clId="{73821E30-AAEC-44E6-A235-4A050FA5BC91}" dt="2025-04-14T03:25:36.787" v="292" actId="692"/>
          <ac:picMkLst>
            <pc:docMk/>
            <pc:sldMk cId="367892424" sldId="779"/>
            <ac:picMk id="11" creationId="{D48B3285-CDE4-8DFF-F864-0A6F11FCB2CF}"/>
          </ac:picMkLst>
        </pc:picChg>
        <pc:picChg chg="add del mod">
          <ac:chgData name="小笠原 富夫" userId="7696581a-3906-4628-b4e1-513d0700582c" providerId="ADAL" clId="{73821E30-AAEC-44E6-A235-4A050FA5BC91}" dt="2025-04-14T03:26:00.701" v="299" actId="478"/>
          <ac:picMkLst>
            <pc:docMk/>
            <pc:sldMk cId="367892424" sldId="779"/>
            <ac:picMk id="1026" creationId="{0692B21C-CF62-A6C2-353A-CA73402361A3}"/>
          </ac:picMkLst>
        </pc:picChg>
      </pc:sldChg>
      <pc:sldChg chg="addSp delSp modSp add mod">
        <pc:chgData name="小笠原 富夫" userId="7696581a-3906-4628-b4e1-513d0700582c" providerId="ADAL" clId="{73821E30-AAEC-44E6-A235-4A050FA5BC91}" dt="2025-04-14T04:09:25.599" v="883"/>
        <pc:sldMkLst>
          <pc:docMk/>
          <pc:sldMk cId="99072748" sldId="780"/>
        </pc:sldMkLst>
        <pc:spChg chg="mod">
          <ac:chgData name="小笠原 富夫" userId="7696581a-3906-4628-b4e1-513d0700582c" providerId="ADAL" clId="{73821E30-AAEC-44E6-A235-4A050FA5BC91}" dt="2025-04-14T04:09:25.599" v="883"/>
          <ac:spMkLst>
            <pc:docMk/>
            <pc:sldMk cId="99072748" sldId="780"/>
            <ac:spMk id="2" creationId="{7E084990-398B-CB33-40E5-1E57A8388B85}"/>
          </ac:spMkLst>
        </pc:spChg>
        <pc:spChg chg="add mod">
          <ac:chgData name="小笠原 富夫" userId="7696581a-3906-4628-b4e1-513d0700582c" providerId="ADAL" clId="{73821E30-AAEC-44E6-A235-4A050FA5BC91}" dt="2025-04-14T03:39:13.788" v="426" actId="1038"/>
          <ac:spMkLst>
            <pc:docMk/>
            <pc:sldMk cId="99072748" sldId="780"/>
            <ac:spMk id="3" creationId="{774BF608-A077-2872-7BD1-C5A3B3158873}"/>
          </ac:spMkLst>
        </pc:spChg>
        <pc:spChg chg="del">
          <ac:chgData name="小笠原 富夫" userId="7696581a-3906-4628-b4e1-513d0700582c" providerId="ADAL" clId="{73821E30-AAEC-44E6-A235-4A050FA5BC91}" dt="2025-04-14T03:39:24.903" v="428" actId="478"/>
          <ac:spMkLst>
            <pc:docMk/>
            <pc:sldMk cId="99072748" sldId="780"/>
            <ac:spMk id="5" creationId="{AE1E37E5-8477-6BF2-35FE-CCB093774C03}"/>
          </ac:spMkLst>
        </pc:spChg>
        <pc:spChg chg="mod">
          <ac:chgData name="小笠原 富夫" userId="7696581a-3906-4628-b4e1-513d0700582c" providerId="ADAL" clId="{73821E30-AAEC-44E6-A235-4A050FA5BC91}" dt="2025-04-14T04:01:01.031" v="601" actId="20577"/>
          <ac:spMkLst>
            <pc:docMk/>
            <pc:sldMk cId="99072748" sldId="780"/>
            <ac:spMk id="6" creationId="{89C5AC49-02BA-D4AB-8B12-B55FE1E038AB}"/>
          </ac:spMkLst>
        </pc:spChg>
        <pc:spChg chg="add mod ord">
          <ac:chgData name="小笠原 富夫" userId="7696581a-3906-4628-b4e1-513d0700582c" providerId="ADAL" clId="{73821E30-AAEC-44E6-A235-4A050FA5BC91}" dt="2025-04-14T04:00:57.280" v="599" actId="20577"/>
          <ac:spMkLst>
            <pc:docMk/>
            <pc:sldMk cId="99072748" sldId="780"/>
            <ac:spMk id="9" creationId="{0A123E1B-E5DB-7C3B-ED18-5A3CEF95A8D7}"/>
          </ac:spMkLst>
        </pc:spChg>
        <pc:spChg chg="add del mod">
          <ac:chgData name="小笠原 富夫" userId="7696581a-3906-4628-b4e1-513d0700582c" providerId="ADAL" clId="{73821E30-AAEC-44E6-A235-4A050FA5BC91}" dt="2025-04-14T03:40:59.594" v="454"/>
          <ac:spMkLst>
            <pc:docMk/>
            <pc:sldMk cId="99072748" sldId="780"/>
            <ac:spMk id="10" creationId="{0CA6A272-5D66-DB65-2D43-584341635BD9}"/>
          </ac:spMkLst>
        </pc:spChg>
        <pc:spChg chg="add del mod">
          <ac:chgData name="小笠原 富夫" userId="7696581a-3906-4628-b4e1-513d0700582c" providerId="ADAL" clId="{73821E30-AAEC-44E6-A235-4A050FA5BC91}" dt="2025-04-14T03:40:59.594" v="454"/>
          <ac:spMkLst>
            <pc:docMk/>
            <pc:sldMk cId="99072748" sldId="780"/>
            <ac:spMk id="11" creationId="{DEBFB5F7-1F48-B5D5-4264-A9FD8E27331D}"/>
          </ac:spMkLst>
        </pc:spChg>
        <pc:spChg chg="mod">
          <ac:chgData name="小笠原 富夫" userId="7696581a-3906-4628-b4e1-513d0700582c" providerId="ADAL" clId="{73821E30-AAEC-44E6-A235-4A050FA5BC91}" dt="2025-04-14T03:42:12.723" v="476" actId="1036"/>
          <ac:spMkLst>
            <pc:docMk/>
            <pc:sldMk cId="99072748" sldId="780"/>
            <ac:spMk id="12" creationId="{A3AA2870-48C0-AA9C-21C1-C7CB5C4FA6D6}"/>
          </ac:spMkLst>
        </pc:spChg>
        <pc:spChg chg="del">
          <ac:chgData name="小笠原 富夫" userId="7696581a-3906-4628-b4e1-513d0700582c" providerId="ADAL" clId="{73821E30-AAEC-44E6-A235-4A050FA5BC91}" dt="2025-04-14T03:38:28.606" v="417" actId="478"/>
          <ac:spMkLst>
            <pc:docMk/>
            <pc:sldMk cId="99072748" sldId="780"/>
            <ac:spMk id="18" creationId="{C9832A95-AA5A-9F94-BFA3-06C55505E501}"/>
          </ac:spMkLst>
        </pc:spChg>
        <pc:picChg chg="del">
          <ac:chgData name="小笠原 富夫" userId="7696581a-3906-4628-b4e1-513d0700582c" providerId="ADAL" clId="{73821E30-AAEC-44E6-A235-4A050FA5BC91}" dt="2025-04-14T03:38:15.043" v="416" actId="478"/>
          <ac:picMkLst>
            <pc:docMk/>
            <pc:sldMk cId="99072748" sldId="780"/>
            <ac:picMk id="7" creationId="{5CC37645-498C-450A-C70B-174528FC71FD}"/>
          </ac:picMkLst>
        </pc:picChg>
        <pc:picChg chg="del">
          <ac:chgData name="小笠原 富夫" userId="7696581a-3906-4628-b4e1-513d0700582c" providerId="ADAL" clId="{73821E30-AAEC-44E6-A235-4A050FA5BC91}" dt="2025-04-14T03:41:41.323" v="467" actId="478"/>
          <ac:picMkLst>
            <pc:docMk/>
            <pc:sldMk cId="99072748" sldId="780"/>
            <ac:picMk id="8" creationId="{43F89B97-C03F-B135-7741-0516261050DC}"/>
          </ac:picMkLst>
        </pc:picChg>
        <pc:picChg chg="add mod">
          <ac:chgData name="小笠原 富夫" userId="7696581a-3906-4628-b4e1-513d0700582c" providerId="ADAL" clId="{73821E30-AAEC-44E6-A235-4A050FA5BC91}" dt="2025-04-14T03:38:12.484" v="415" actId="167"/>
          <ac:picMkLst>
            <pc:docMk/>
            <pc:sldMk cId="99072748" sldId="780"/>
            <ac:picMk id="3074" creationId="{8A460FF2-349F-5886-1F1C-6A11E3D06614}"/>
          </ac:picMkLst>
        </pc:picChg>
        <pc:picChg chg="add mod">
          <ac:chgData name="小笠原 富夫" userId="7696581a-3906-4628-b4e1-513d0700582c" providerId="ADAL" clId="{73821E30-AAEC-44E6-A235-4A050FA5BC91}" dt="2025-04-14T03:41:39.148" v="466" actId="167"/>
          <ac:picMkLst>
            <pc:docMk/>
            <pc:sldMk cId="99072748" sldId="780"/>
            <ac:picMk id="3076" creationId="{A57A107C-E668-048D-F132-E1FD504BD2F9}"/>
          </ac:picMkLst>
        </pc:picChg>
        <pc:cxnChg chg="del">
          <ac:chgData name="小笠原 富夫" userId="7696581a-3906-4628-b4e1-513d0700582c" providerId="ADAL" clId="{73821E30-AAEC-44E6-A235-4A050FA5BC91}" dt="2025-04-14T04:05:42.582" v="803" actId="478"/>
          <ac:cxnSpMkLst>
            <pc:docMk/>
            <pc:sldMk cId="99072748" sldId="780"/>
            <ac:cxnSpMk id="4" creationId="{7449390F-E3ED-CAFD-2691-D632DB883FBB}"/>
          </ac:cxnSpMkLst>
        </pc:cxnChg>
      </pc:sldChg>
      <pc:sldChg chg="addSp delSp modSp mod">
        <pc:chgData name="小笠原 富夫" userId="7696581a-3906-4628-b4e1-513d0700582c" providerId="ADAL" clId="{73821E30-AAEC-44E6-A235-4A050FA5BC91}" dt="2025-04-14T04:09:42.215" v="909"/>
        <pc:sldMkLst>
          <pc:docMk/>
          <pc:sldMk cId="3094112830" sldId="781"/>
        </pc:sldMkLst>
        <pc:spChg chg="mod">
          <ac:chgData name="小笠原 富夫" userId="7696581a-3906-4628-b4e1-513d0700582c" providerId="ADAL" clId="{73821E30-AAEC-44E6-A235-4A050FA5BC91}" dt="2025-04-14T04:09:42.215" v="909"/>
          <ac:spMkLst>
            <pc:docMk/>
            <pc:sldMk cId="3094112830" sldId="781"/>
            <ac:spMk id="2" creationId="{7E084990-398B-CB33-40E5-1E57A8388B85}"/>
          </ac:spMkLst>
        </pc:spChg>
        <pc:spChg chg="add mod">
          <ac:chgData name="小笠原 富夫" userId="7696581a-3906-4628-b4e1-513d0700582c" providerId="ADAL" clId="{73821E30-AAEC-44E6-A235-4A050FA5BC91}" dt="2025-04-14T04:01:11.583" v="603" actId="20577"/>
          <ac:spMkLst>
            <pc:docMk/>
            <pc:sldMk cId="3094112830" sldId="781"/>
            <ac:spMk id="3" creationId="{97FA4AAA-768D-8F1D-5103-D50DF0AE6DD8}"/>
          </ac:spMkLst>
        </pc:spChg>
        <pc:spChg chg="add del mod">
          <ac:chgData name="小笠原 富夫" userId="7696581a-3906-4628-b4e1-513d0700582c" providerId="ADAL" clId="{73821E30-AAEC-44E6-A235-4A050FA5BC91}" dt="2025-04-14T04:00:44.313" v="595" actId="478"/>
          <ac:spMkLst>
            <pc:docMk/>
            <pc:sldMk cId="3094112830" sldId="781"/>
            <ac:spMk id="4" creationId="{8D2A558C-2489-17A8-9614-D65F82E6B0CE}"/>
          </ac:spMkLst>
        </pc:spChg>
        <pc:spChg chg="add mod ord">
          <ac:chgData name="小笠原 富夫" userId="7696581a-3906-4628-b4e1-513d0700582c" providerId="ADAL" clId="{73821E30-AAEC-44E6-A235-4A050FA5BC91}" dt="2025-04-14T04:02:46.358" v="707" actId="1035"/>
          <ac:spMkLst>
            <pc:docMk/>
            <pc:sldMk cId="3094112830" sldId="781"/>
            <ac:spMk id="5" creationId="{3FDA986A-8905-66C2-971E-BE6B10167980}"/>
          </ac:spMkLst>
        </pc:spChg>
        <pc:spChg chg="add mod">
          <ac:chgData name="小笠原 富夫" userId="7696581a-3906-4628-b4e1-513d0700582c" providerId="ADAL" clId="{73821E30-AAEC-44E6-A235-4A050FA5BC91}" dt="2025-04-14T04:03:21.933" v="726" actId="1035"/>
          <ac:spMkLst>
            <pc:docMk/>
            <pc:sldMk cId="3094112830" sldId="781"/>
            <ac:spMk id="6" creationId="{8AA33FA0-BEF9-0028-83DE-8FF4E9C1FE47}"/>
          </ac:spMkLst>
        </pc:spChg>
        <pc:spChg chg="add mod">
          <ac:chgData name="小笠原 富夫" userId="7696581a-3906-4628-b4e1-513d0700582c" providerId="ADAL" clId="{73821E30-AAEC-44E6-A235-4A050FA5BC91}" dt="2025-04-14T04:04:03.366" v="794" actId="1038"/>
          <ac:spMkLst>
            <pc:docMk/>
            <pc:sldMk cId="3094112830" sldId="781"/>
            <ac:spMk id="7" creationId="{64A71FEC-FEC4-5CD4-EBCA-C62DA8505C69}"/>
          </ac:spMkLst>
        </pc:spChg>
        <pc:spChg chg="mod">
          <ac:chgData name="小笠原 富夫" userId="7696581a-3906-4628-b4e1-513d0700582c" providerId="ADAL" clId="{73821E30-AAEC-44E6-A235-4A050FA5BC91}" dt="2025-04-14T03:59:47.123" v="589" actId="14100"/>
          <ac:spMkLst>
            <pc:docMk/>
            <pc:sldMk cId="3094112830" sldId="781"/>
            <ac:spMk id="12" creationId="{A3AA2870-48C0-AA9C-21C1-C7CB5C4FA6D6}"/>
          </ac:spMkLst>
        </pc:spChg>
        <pc:spChg chg="mod">
          <ac:chgData name="小笠原 富夫" userId="7696581a-3906-4628-b4e1-513d0700582c" providerId="ADAL" clId="{73821E30-AAEC-44E6-A235-4A050FA5BC91}" dt="2025-04-14T03:57:34.176" v="576" actId="1036"/>
          <ac:spMkLst>
            <pc:docMk/>
            <pc:sldMk cId="3094112830" sldId="781"/>
            <ac:spMk id="18" creationId="{C9832A95-AA5A-9F94-BFA3-06C55505E501}"/>
          </ac:spMkLst>
        </pc:spChg>
        <pc:spChg chg="del">
          <ac:chgData name="小笠原 富夫" userId="7696581a-3906-4628-b4e1-513d0700582c" providerId="ADAL" clId="{73821E30-AAEC-44E6-A235-4A050FA5BC91}" dt="2025-04-14T03:42:53.718" v="478" actId="478"/>
          <ac:spMkLst>
            <pc:docMk/>
            <pc:sldMk cId="3094112830" sldId="781"/>
            <ac:spMk id="19" creationId="{99EEA079-4591-D5DB-999C-5E1644AEE2BA}"/>
          </ac:spMkLst>
        </pc:spChg>
        <pc:spChg chg="del">
          <ac:chgData name="小笠原 富夫" userId="7696581a-3906-4628-b4e1-513d0700582c" providerId="ADAL" clId="{73821E30-AAEC-44E6-A235-4A050FA5BC91}" dt="2025-04-14T03:43:37.581" v="481" actId="478"/>
          <ac:spMkLst>
            <pc:docMk/>
            <pc:sldMk cId="3094112830" sldId="781"/>
            <ac:spMk id="20" creationId="{57198B43-7700-D184-7D60-257D0693422A}"/>
          </ac:spMkLst>
        </pc:spChg>
        <pc:picChg chg="del">
          <ac:chgData name="小笠原 富夫" userId="7696581a-3906-4628-b4e1-513d0700582c" providerId="ADAL" clId="{73821E30-AAEC-44E6-A235-4A050FA5BC91}" dt="2025-04-14T03:57:13.151" v="566" actId="478"/>
          <ac:picMkLst>
            <pc:docMk/>
            <pc:sldMk cId="3094112830" sldId="781"/>
            <ac:picMk id="2050" creationId="{077BCE0B-6213-D0EF-9A4D-06FB5D66F526}"/>
          </ac:picMkLst>
        </pc:picChg>
        <pc:picChg chg="del">
          <ac:chgData name="小笠原 富夫" userId="7696581a-3906-4628-b4e1-513d0700582c" providerId="ADAL" clId="{73821E30-AAEC-44E6-A235-4A050FA5BC91}" dt="2025-04-14T03:59:14.607" v="586" actId="478"/>
          <ac:picMkLst>
            <pc:docMk/>
            <pc:sldMk cId="3094112830" sldId="781"/>
            <ac:picMk id="2052" creationId="{147637B9-8A03-2721-A37F-B84FF965AC1C}"/>
          </ac:picMkLst>
        </pc:picChg>
        <pc:picChg chg="add mod">
          <ac:chgData name="小笠原 富夫" userId="7696581a-3906-4628-b4e1-513d0700582c" providerId="ADAL" clId="{73821E30-AAEC-44E6-A235-4A050FA5BC91}" dt="2025-04-14T04:05:29.390" v="802" actId="1035"/>
          <ac:picMkLst>
            <pc:docMk/>
            <pc:sldMk cId="3094112830" sldId="781"/>
            <ac:picMk id="4098" creationId="{EB8A4BCE-EFE7-4795-DA1F-A0ABAE0242DD}"/>
          </ac:picMkLst>
        </pc:picChg>
        <pc:picChg chg="add mod">
          <ac:chgData name="小笠原 富夫" userId="7696581a-3906-4628-b4e1-513d0700582c" providerId="ADAL" clId="{73821E30-AAEC-44E6-A235-4A050FA5BC91}" dt="2025-04-14T04:05:29.390" v="802" actId="1035"/>
          <ac:picMkLst>
            <pc:docMk/>
            <pc:sldMk cId="3094112830" sldId="781"/>
            <ac:picMk id="4100" creationId="{36F4E200-28DE-82CA-5A78-3FF0FDA8956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4" y="0"/>
            <a:ext cx="2946400" cy="496888"/>
          </a:xfrm>
          <a:prstGeom prst="rect">
            <a:avLst/>
          </a:prstGeom>
          <a:noFill/>
          <a:ln w="9525">
            <a:noFill/>
            <a:miter lim="800000"/>
            <a:headEnd/>
            <a:tailEnd/>
          </a:ln>
        </p:spPr>
        <p:txBody>
          <a:bodyPr vert="horz" wrap="square" lIns="95910" tIns="47955" rIns="95910" bIns="47955" numCol="1" anchor="t" anchorCtr="0" compatLnSpc="1">
            <a:prstTxWarp prst="textNoShape">
              <a:avLst/>
            </a:prstTxWarp>
          </a:bodyPr>
          <a:lstStyle>
            <a:lvl1pPr defTabSz="885891">
              <a:defRPr sz="1300">
                <a:latin typeface="Yu Gothic"/>
                <a:ea typeface="Yu Gothic"/>
                <a:cs typeface="Yu Gothic"/>
              </a:defRPr>
            </a:lvl1pPr>
          </a:lstStyle>
          <a:p>
            <a:endParaRPr lang="ja-JP" altLang="en-US"/>
          </a:p>
        </p:txBody>
      </p:sp>
      <p:sp>
        <p:nvSpPr>
          <p:cNvPr id="3" name="日付プレースホルダー 2"/>
          <p:cNvSpPr>
            <a:spLocks noGrp="1"/>
          </p:cNvSpPr>
          <p:nvPr>
            <p:ph type="dt" sz="quarter" idx="1"/>
          </p:nvPr>
        </p:nvSpPr>
        <p:spPr bwMode="auto">
          <a:xfrm>
            <a:off x="3849696" y="0"/>
            <a:ext cx="2946400" cy="496888"/>
          </a:xfrm>
          <a:prstGeom prst="rect">
            <a:avLst/>
          </a:prstGeom>
          <a:noFill/>
          <a:ln w="9525">
            <a:noFill/>
            <a:miter lim="800000"/>
            <a:headEnd/>
            <a:tailEnd/>
          </a:ln>
        </p:spPr>
        <p:txBody>
          <a:bodyPr vert="horz" wrap="square" lIns="95910" tIns="47955" rIns="95910" bIns="47955" numCol="1" anchor="t" anchorCtr="0" compatLnSpc="1">
            <a:prstTxWarp prst="textNoShape">
              <a:avLst/>
            </a:prstTxWarp>
          </a:bodyPr>
          <a:lstStyle>
            <a:lvl1pPr algn="r" defTabSz="885891">
              <a:defRPr sz="1300">
                <a:latin typeface="Yu Gothic"/>
                <a:ea typeface="Yu Gothic"/>
                <a:cs typeface="Yu Gothic"/>
              </a:defRPr>
            </a:lvl1pPr>
          </a:lstStyle>
          <a:p>
            <a:fld id="{9B10ADDB-812E-4DAF-99C1-89694E113BA5}" type="datetimeFigureOut">
              <a:rPr lang="ja-JP" altLang="en-US"/>
              <a:pPr/>
              <a:t>2025/4/14</a:t>
            </a:fld>
            <a:endParaRPr lang="en-US" altLang="ja-JP"/>
          </a:p>
        </p:txBody>
      </p:sp>
      <p:sp>
        <p:nvSpPr>
          <p:cNvPr id="4" name="フッター プレースホルダー 3"/>
          <p:cNvSpPr>
            <a:spLocks noGrp="1"/>
          </p:cNvSpPr>
          <p:nvPr>
            <p:ph type="ftr" sz="quarter" idx="2"/>
          </p:nvPr>
        </p:nvSpPr>
        <p:spPr bwMode="auto">
          <a:xfrm>
            <a:off x="4" y="9429750"/>
            <a:ext cx="2946400" cy="496888"/>
          </a:xfrm>
          <a:prstGeom prst="rect">
            <a:avLst/>
          </a:prstGeom>
          <a:noFill/>
          <a:ln w="9525">
            <a:noFill/>
            <a:miter lim="800000"/>
            <a:headEnd/>
            <a:tailEnd/>
          </a:ln>
        </p:spPr>
        <p:txBody>
          <a:bodyPr vert="horz" wrap="square" lIns="95910" tIns="47955" rIns="95910" bIns="47955" numCol="1" anchor="b" anchorCtr="0" compatLnSpc="1">
            <a:prstTxWarp prst="textNoShape">
              <a:avLst/>
            </a:prstTxWarp>
          </a:bodyPr>
          <a:lstStyle>
            <a:lvl1pPr defTabSz="885891">
              <a:defRPr sz="1300">
                <a:latin typeface="Yu Gothic"/>
                <a:ea typeface="Yu Gothic"/>
                <a:cs typeface="Yu Gothic"/>
              </a:defRPr>
            </a:lvl1pPr>
          </a:lstStyle>
          <a:p>
            <a:endParaRPr lang="ja-JP" altLang="en-US"/>
          </a:p>
        </p:txBody>
      </p:sp>
      <p:sp>
        <p:nvSpPr>
          <p:cNvPr id="5" name="スライド番号プレースホルダー 4"/>
          <p:cNvSpPr>
            <a:spLocks noGrp="1"/>
          </p:cNvSpPr>
          <p:nvPr>
            <p:ph type="sldNum" sz="quarter" idx="3"/>
          </p:nvPr>
        </p:nvSpPr>
        <p:spPr bwMode="auto">
          <a:xfrm>
            <a:off x="3849696" y="9429750"/>
            <a:ext cx="2946400" cy="496888"/>
          </a:xfrm>
          <a:prstGeom prst="rect">
            <a:avLst/>
          </a:prstGeom>
          <a:noFill/>
          <a:ln w="9525">
            <a:noFill/>
            <a:miter lim="800000"/>
            <a:headEnd/>
            <a:tailEnd/>
          </a:ln>
        </p:spPr>
        <p:txBody>
          <a:bodyPr vert="horz" wrap="square" lIns="95910" tIns="47955" rIns="95910" bIns="47955" numCol="1" anchor="b" anchorCtr="0" compatLnSpc="1">
            <a:prstTxWarp prst="textNoShape">
              <a:avLst/>
            </a:prstTxWarp>
          </a:bodyPr>
          <a:lstStyle>
            <a:lvl1pPr algn="r" defTabSz="885891">
              <a:defRPr sz="1300">
                <a:latin typeface="Yu Gothic"/>
                <a:ea typeface="Yu Gothic"/>
                <a:cs typeface="Yu Gothic"/>
              </a:defRPr>
            </a:lvl1pPr>
          </a:lstStyle>
          <a:p>
            <a:fld id="{781A6B53-D5B3-4716-B8B2-C2AD7D30B476}" type="slidenum">
              <a:rPr lang="ja-JP" altLang="en-US"/>
              <a:pPr/>
              <a:t>‹#›</a:t>
            </a:fld>
            <a:endParaRPr lang="en-US" altLang="ja-JP"/>
          </a:p>
        </p:txBody>
      </p:sp>
    </p:spTree>
    <p:extLst>
      <p:ext uri="{BB962C8B-B14F-4D97-AF65-F5344CB8AC3E}">
        <p14:creationId xmlns:p14="http://schemas.microsoft.com/office/powerpoint/2010/main" val="4045448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4" y="0"/>
            <a:ext cx="2946400" cy="496888"/>
          </a:xfrm>
          <a:prstGeom prst="rect">
            <a:avLst/>
          </a:prstGeom>
          <a:noFill/>
          <a:ln w="9525">
            <a:noFill/>
            <a:miter lim="800000"/>
            <a:headEnd/>
            <a:tailEnd/>
          </a:ln>
        </p:spPr>
        <p:txBody>
          <a:bodyPr vert="horz" wrap="square" lIns="95910" tIns="47955" rIns="95910" bIns="47955" numCol="1" anchor="t" anchorCtr="0" compatLnSpc="1">
            <a:prstTxWarp prst="textNoShape">
              <a:avLst/>
            </a:prstTxWarp>
          </a:bodyPr>
          <a:lstStyle>
            <a:lvl1pPr defTabSz="885891">
              <a:defRPr sz="1300">
                <a:latin typeface="Yu Gothic"/>
                <a:ea typeface="Yu Gothic"/>
                <a:cs typeface="Yu Gothic"/>
              </a:defRPr>
            </a:lvl1pPr>
          </a:lstStyle>
          <a:p>
            <a:endParaRPr lang="ja-JP" altLang="en-US"/>
          </a:p>
        </p:txBody>
      </p:sp>
      <p:sp>
        <p:nvSpPr>
          <p:cNvPr id="3" name="日付プレースホルダー 2"/>
          <p:cNvSpPr>
            <a:spLocks noGrp="1"/>
          </p:cNvSpPr>
          <p:nvPr>
            <p:ph type="dt" idx="1"/>
          </p:nvPr>
        </p:nvSpPr>
        <p:spPr bwMode="auto">
          <a:xfrm>
            <a:off x="3849696" y="0"/>
            <a:ext cx="2946400" cy="496888"/>
          </a:xfrm>
          <a:prstGeom prst="rect">
            <a:avLst/>
          </a:prstGeom>
          <a:noFill/>
          <a:ln w="9525">
            <a:noFill/>
            <a:miter lim="800000"/>
            <a:headEnd/>
            <a:tailEnd/>
          </a:ln>
        </p:spPr>
        <p:txBody>
          <a:bodyPr vert="horz" wrap="square" lIns="95910" tIns="47955" rIns="95910" bIns="47955" numCol="1" anchor="t" anchorCtr="0" compatLnSpc="1">
            <a:prstTxWarp prst="textNoShape">
              <a:avLst/>
            </a:prstTxWarp>
          </a:bodyPr>
          <a:lstStyle>
            <a:lvl1pPr algn="r" defTabSz="885891">
              <a:defRPr sz="1300">
                <a:latin typeface="Yu Gothic"/>
                <a:ea typeface="Yu Gothic"/>
                <a:cs typeface="Yu Gothic"/>
              </a:defRPr>
            </a:lvl1pPr>
          </a:lstStyle>
          <a:p>
            <a:fld id="{0513DD3B-E896-4860-9EA5-D7FA7A2E0C8E}" type="datetimeFigureOut">
              <a:rPr lang="ja-JP" altLang="en-US"/>
              <a:pPr/>
              <a:t>2025/4/14</a:t>
            </a:fld>
            <a:endParaRPr lang="en-US" altLang="ja-JP"/>
          </a:p>
        </p:txBody>
      </p:sp>
      <p:sp>
        <p:nvSpPr>
          <p:cNvPr id="4" name="スライド イメージ プレースホルダー 3"/>
          <p:cNvSpPr>
            <a:spLocks noGrp="1" noRot="1" noChangeAspect="1"/>
          </p:cNvSpPr>
          <p:nvPr>
            <p:ph type="sldImg" idx="2"/>
          </p:nvPr>
        </p:nvSpPr>
        <p:spPr>
          <a:xfrm>
            <a:off x="979488" y="1239838"/>
            <a:ext cx="4838700" cy="3351212"/>
          </a:xfrm>
          <a:prstGeom prst="rect">
            <a:avLst/>
          </a:prstGeom>
          <a:noFill/>
          <a:ln w="12700">
            <a:solidFill>
              <a:prstClr val="black"/>
            </a:solidFill>
          </a:ln>
        </p:spPr>
        <p:txBody>
          <a:bodyPr vert="horz" lIns="99429" tIns="49714" rIns="99429" bIns="49714" rtlCol="0" anchor="ctr"/>
          <a:lstStyle/>
          <a:p>
            <a:pPr lvl="0"/>
            <a:endParaRPr lang="ja-JP" altLang="en-US" noProof="0"/>
          </a:p>
        </p:txBody>
      </p:sp>
      <p:sp>
        <p:nvSpPr>
          <p:cNvPr id="5" name="ノート プレースホルダー 4"/>
          <p:cNvSpPr>
            <a:spLocks noGrp="1"/>
          </p:cNvSpPr>
          <p:nvPr>
            <p:ph type="body" sz="quarter" idx="3"/>
          </p:nvPr>
        </p:nvSpPr>
        <p:spPr bwMode="auto">
          <a:xfrm>
            <a:off x="679458" y="4778379"/>
            <a:ext cx="5438773" cy="3906836"/>
          </a:xfrm>
          <a:prstGeom prst="rect">
            <a:avLst/>
          </a:prstGeom>
          <a:noFill/>
          <a:ln w="9525">
            <a:noFill/>
            <a:miter lim="800000"/>
            <a:headEnd/>
            <a:tailEnd/>
          </a:ln>
        </p:spPr>
        <p:txBody>
          <a:bodyPr vert="horz" wrap="square" lIns="95910" tIns="47955" rIns="95910" bIns="47955" numCol="1" anchor="t" anchorCtr="0" compatLnSpc="1">
            <a:prstTxWarp prst="textNoShape">
              <a:avLst/>
            </a:prstTxWarp>
          </a:bodyPr>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bwMode="auto">
          <a:xfrm>
            <a:off x="4" y="9429750"/>
            <a:ext cx="2946400" cy="496888"/>
          </a:xfrm>
          <a:prstGeom prst="rect">
            <a:avLst/>
          </a:prstGeom>
          <a:noFill/>
          <a:ln w="9525">
            <a:noFill/>
            <a:miter lim="800000"/>
            <a:headEnd/>
            <a:tailEnd/>
          </a:ln>
        </p:spPr>
        <p:txBody>
          <a:bodyPr vert="horz" wrap="square" lIns="95910" tIns="47955" rIns="95910" bIns="47955" numCol="1" anchor="b" anchorCtr="0" compatLnSpc="1">
            <a:prstTxWarp prst="textNoShape">
              <a:avLst/>
            </a:prstTxWarp>
          </a:bodyPr>
          <a:lstStyle>
            <a:lvl1pPr defTabSz="885891">
              <a:defRPr sz="1300">
                <a:latin typeface="Yu Gothic"/>
                <a:ea typeface="Yu Gothic"/>
                <a:cs typeface="Yu Gothic"/>
              </a:defRPr>
            </a:lvl1pPr>
          </a:lstStyle>
          <a:p>
            <a:endParaRPr lang="ja-JP" altLang="en-US"/>
          </a:p>
        </p:txBody>
      </p:sp>
      <p:sp>
        <p:nvSpPr>
          <p:cNvPr id="7" name="スライド番号プレースホルダー 6"/>
          <p:cNvSpPr>
            <a:spLocks noGrp="1"/>
          </p:cNvSpPr>
          <p:nvPr>
            <p:ph type="sldNum" sz="quarter" idx="5"/>
          </p:nvPr>
        </p:nvSpPr>
        <p:spPr bwMode="auto">
          <a:xfrm>
            <a:off x="3849696" y="9429750"/>
            <a:ext cx="2946400" cy="496888"/>
          </a:xfrm>
          <a:prstGeom prst="rect">
            <a:avLst/>
          </a:prstGeom>
          <a:noFill/>
          <a:ln w="9525">
            <a:noFill/>
            <a:miter lim="800000"/>
            <a:headEnd/>
            <a:tailEnd/>
          </a:ln>
        </p:spPr>
        <p:txBody>
          <a:bodyPr vert="horz" wrap="square" lIns="95910" tIns="47955" rIns="95910" bIns="47955" numCol="1" anchor="b" anchorCtr="0" compatLnSpc="1">
            <a:prstTxWarp prst="textNoShape">
              <a:avLst/>
            </a:prstTxWarp>
          </a:bodyPr>
          <a:lstStyle>
            <a:lvl1pPr algn="r" defTabSz="885891">
              <a:defRPr sz="1300">
                <a:latin typeface="Yu Gothic"/>
                <a:ea typeface="Yu Gothic"/>
                <a:cs typeface="Yu Gothic"/>
              </a:defRPr>
            </a:lvl1pPr>
          </a:lstStyle>
          <a:p>
            <a:fld id="{453DC75D-4067-4EBC-B7AE-85805C8C2441}" type="slidenum">
              <a:rPr lang="ja-JP" altLang="en-US"/>
              <a:pPr/>
              <a:t>‹#›</a:t>
            </a:fld>
            <a:endParaRPr lang="en-US" altLang="ja-JP"/>
          </a:p>
        </p:txBody>
      </p:sp>
    </p:spTree>
    <p:extLst>
      <p:ext uri="{BB962C8B-B14F-4D97-AF65-F5344CB8AC3E}">
        <p14:creationId xmlns:p14="http://schemas.microsoft.com/office/powerpoint/2010/main" val="4602077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mn-lt"/>
        <a:ea typeface="+mn-ea"/>
        <a:cs typeface="Yu Gothic"/>
      </a:defRPr>
    </a:lvl1pPr>
    <a:lvl2pPr marL="457200" algn="l" rtl="0" fontAlgn="base">
      <a:spcBef>
        <a:spcPct val="30000"/>
      </a:spcBef>
      <a:spcAft>
        <a:spcPct val="0"/>
      </a:spcAft>
      <a:defRPr kumimoji="1" sz="1200" kern="1200">
        <a:solidFill>
          <a:schemeClr val="tx1"/>
        </a:solidFill>
        <a:latin typeface="+mn-lt"/>
        <a:ea typeface="+mn-ea"/>
        <a:cs typeface="Yu Gothic"/>
      </a:defRPr>
    </a:lvl2pPr>
    <a:lvl3pPr marL="914400" algn="l" rtl="0" fontAlgn="base">
      <a:spcBef>
        <a:spcPct val="30000"/>
      </a:spcBef>
      <a:spcAft>
        <a:spcPct val="0"/>
      </a:spcAft>
      <a:defRPr kumimoji="1" sz="1200" kern="1200">
        <a:solidFill>
          <a:schemeClr val="tx1"/>
        </a:solidFill>
        <a:latin typeface="+mn-lt"/>
        <a:ea typeface="+mn-ea"/>
        <a:cs typeface="Yu Gothic"/>
      </a:defRPr>
    </a:lvl3pPr>
    <a:lvl4pPr marL="1371600" algn="l" rtl="0" fontAlgn="base">
      <a:spcBef>
        <a:spcPct val="30000"/>
      </a:spcBef>
      <a:spcAft>
        <a:spcPct val="0"/>
      </a:spcAft>
      <a:defRPr kumimoji="1" sz="1200" kern="1200">
        <a:solidFill>
          <a:schemeClr val="tx1"/>
        </a:solidFill>
        <a:latin typeface="+mn-lt"/>
        <a:ea typeface="+mn-ea"/>
        <a:cs typeface="Yu Gothic"/>
      </a:defRPr>
    </a:lvl4pPr>
    <a:lvl5pPr marL="1828800" algn="l" rtl="0" fontAlgn="base">
      <a:spcBef>
        <a:spcPct val="30000"/>
      </a:spcBef>
      <a:spcAft>
        <a:spcPct val="0"/>
      </a:spcAft>
      <a:defRPr kumimoji="1" sz="1200" kern="1200">
        <a:solidFill>
          <a:schemeClr val="tx1"/>
        </a:solidFill>
        <a:latin typeface="+mn-lt"/>
        <a:ea typeface="+mn-ea"/>
        <a:cs typeface="Yu Gothic"/>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スライド イメージ プレースホルダー 1"/>
          <p:cNvSpPr>
            <a:spLocks noGrp="1" noRot="1" noChangeAspect="1"/>
          </p:cNvSpPr>
          <p:nvPr>
            <p:ph type="sldImg"/>
          </p:nvPr>
        </p:nvSpPr>
        <p:spPr bwMode="auto">
          <a:noFill/>
          <a:ln>
            <a:solidFill>
              <a:srgbClr val="000000"/>
            </a:solidFill>
            <a:miter lim="800000"/>
            <a:headEnd/>
            <a:tailEnd/>
          </a:ln>
        </p:spPr>
      </p:sp>
      <p:sp>
        <p:nvSpPr>
          <p:cNvPr id="9218" name="ノート プレースホルダー 2"/>
          <p:cNvSpPr>
            <a:spLocks noGrp="1"/>
          </p:cNvSpPr>
          <p:nvPr>
            <p:ph type="body" idx="1"/>
          </p:nvPr>
        </p:nvSpPr>
        <p:spPr/>
        <p:txBody>
          <a:bodyPr/>
          <a:lstStyle/>
          <a:p>
            <a:pPr>
              <a:spcBef>
                <a:spcPct val="0"/>
              </a:spcBef>
            </a:pPr>
            <a:endParaRPr lang="ja-JP" altLang="en-US" dirty="0"/>
          </a:p>
        </p:txBody>
      </p:sp>
      <p:sp>
        <p:nvSpPr>
          <p:cNvPr id="9219" name="スライド番号プレースホルダー 3"/>
          <p:cNvSpPr>
            <a:spLocks noGrp="1"/>
          </p:cNvSpPr>
          <p:nvPr>
            <p:ph type="sldNum" sz="quarter" idx="5"/>
          </p:nvPr>
        </p:nvSpPr>
        <p:spPr>
          <a:noFill/>
        </p:spPr>
        <p:txBody>
          <a:bodyPr/>
          <a:lstStyle/>
          <a:p>
            <a:fld id="{95B4F1A3-CA35-4CA5-914A-389B6211A83A}" type="slidenum">
              <a:rPr lang="ja-JP" altLang="en-US"/>
              <a:pPr/>
              <a:t>0</a:t>
            </a:fld>
            <a:endParaRPr lang="en-US" altLang="ja-JP" dirty="0"/>
          </a:p>
        </p:txBody>
      </p:sp>
    </p:spTree>
    <p:extLst>
      <p:ext uri="{BB962C8B-B14F-4D97-AF65-F5344CB8AC3E}">
        <p14:creationId xmlns:p14="http://schemas.microsoft.com/office/powerpoint/2010/main" val="503185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14</a:t>
            </a:fld>
            <a:endParaRPr kumimoji="1" lang="ja-JP" altLang="en-US"/>
          </a:p>
        </p:txBody>
      </p:sp>
    </p:spTree>
    <p:extLst>
      <p:ext uri="{BB962C8B-B14F-4D97-AF65-F5344CB8AC3E}">
        <p14:creationId xmlns:p14="http://schemas.microsoft.com/office/powerpoint/2010/main" val="260786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15</a:t>
            </a:fld>
            <a:endParaRPr kumimoji="1" lang="ja-JP" altLang="en-US"/>
          </a:p>
        </p:txBody>
      </p:sp>
    </p:spTree>
    <p:extLst>
      <p:ext uri="{BB962C8B-B14F-4D97-AF65-F5344CB8AC3E}">
        <p14:creationId xmlns:p14="http://schemas.microsoft.com/office/powerpoint/2010/main" val="109438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16</a:t>
            </a:fld>
            <a:endParaRPr kumimoji="1" lang="ja-JP" altLang="en-US"/>
          </a:p>
        </p:txBody>
      </p:sp>
    </p:spTree>
    <p:extLst>
      <p:ext uri="{BB962C8B-B14F-4D97-AF65-F5344CB8AC3E}">
        <p14:creationId xmlns:p14="http://schemas.microsoft.com/office/powerpoint/2010/main" val="10168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17</a:t>
            </a:fld>
            <a:endParaRPr kumimoji="1" lang="ja-JP" altLang="en-US"/>
          </a:p>
        </p:txBody>
      </p:sp>
    </p:spTree>
    <p:extLst>
      <p:ext uri="{BB962C8B-B14F-4D97-AF65-F5344CB8AC3E}">
        <p14:creationId xmlns:p14="http://schemas.microsoft.com/office/powerpoint/2010/main" val="3311044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19</a:t>
            </a:fld>
            <a:endParaRPr kumimoji="1" lang="ja-JP" altLang="en-US"/>
          </a:p>
        </p:txBody>
      </p:sp>
    </p:spTree>
    <p:extLst>
      <p:ext uri="{BB962C8B-B14F-4D97-AF65-F5344CB8AC3E}">
        <p14:creationId xmlns:p14="http://schemas.microsoft.com/office/powerpoint/2010/main" val="31441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20</a:t>
            </a:fld>
            <a:endParaRPr kumimoji="1" lang="ja-JP" altLang="en-US"/>
          </a:p>
        </p:txBody>
      </p:sp>
    </p:spTree>
    <p:extLst>
      <p:ext uri="{BB962C8B-B14F-4D97-AF65-F5344CB8AC3E}">
        <p14:creationId xmlns:p14="http://schemas.microsoft.com/office/powerpoint/2010/main" val="2607865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21</a:t>
            </a:fld>
            <a:endParaRPr kumimoji="1" lang="ja-JP" altLang="en-US"/>
          </a:p>
        </p:txBody>
      </p:sp>
    </p:spTree>
    <p:extLst>
      <p:ext uri="{BB962C8B-B14F-4D97-AF65-F5344CB8AC3E}">
        <p14:creationId xmlns:p14="http://schemas.microsoft.com/office/powerpoint/2010/main" val="3156978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22</a:t>
            </a:fld>
            <a:endParaRPr kumimoji="1" lang="ja-JP" altLang="en-US"/>
          </a:p>
        </p:txBody>
      </p:sp>
    </p:spTree>
    <p:extLst>
      <p:ext uri="{BB962C8B-B14F-4D97-AF65-F5344CB8AC3E}">
        <p14:creationId xmlns:p14="http://schemas.microsoft.com/office/powerpoint/2010/main" val="1409294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23</a:t>
            </a:fld>
            <a:endParaRPr kumimoji="1" lang="ja-JP" altLang="en-US"/>
          </a:p>
        </p:txBody>
      </p:sp>
    </p:spTree>
    <p:extLst>
      <p:ext uri="{BB962C8B-B14F-4D97-AF65-F5344CB8AC3E}">
        <p14:creationId xmlns:p14="http://schemas.microsoft.com/office/powerpoint/2010/main" val="3759798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24</a:t>
            </a:fld>
            <a:endParaRPr kumimoji="1" lang="ja-JP" altLang="en-US"/>
          </a:p>
        </p:txBody>
      </p:sp>
    </p:spTree>
    <p:extLst>
      <p:ext uri="{BB962C8B-B14F-4D97-AF65-F5344CB8AC3E}">
        <p14:creationId xmlns:p14="http://schemas.microsoft.com/office/powerpoint/2010/main" val="405021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53DC75D-4067-4EBC-B7AE-85805C8C2441}" type="slidenum">
              <a:rPr lang="ja-JP" altLang="en-US" smtClean="0"/>
              <a:pPr/>
              <a:t>1</a:t>
            </a:fld>
            <a:endParaRPr lang="en-US" altLang="ja-JP"/>
          </a:p>
        </p:txBody>
      </p:sp>
    </p:spTree>
    <p:extLst>
      <p:ext uri="{BB962C8B-B14F-4D97-AF65-F5344CB8AC3E}">
        <p14:creationId xmlns:p14="http://schemas.microsoft.com/office/powerpoint/2010/main" val="1818627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25</a:t>
            </a:fld>
            <a:endParaRPr kumimoji="1" lang="ja-JP" altLang="en-US"/>
          </a:p>
        </p:txBody>
      </p:sp>
    </p:spTree>
    <p:extLst>
      <p:ext uri="{BB962C8B-B14F-4D97-AF65-F5344CB8AC3E}">
        <p14:creationId xmlns:p14="http://schemas.microsoft.com/office/powerpoint/2010/main" val="203509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r>
              <a:rPr kumimoji="1" lang="ja-JP" altLang="en-US" dirty="0"/>
              <a:t>■画像の修正</a:t>
            </a:r>
            <a:endParaRPr kumimoji="1" lang="en-US" altLang="ja-JP" dirty="0"/>
          </a:p>
          <a:p>
            <a:r>
              <a:rPr kumimoji="1" lang="ja-JP" altLang="en-US" dirty="0"/>
              <a:t>　差し替えが必要</a:t>
            </a:r>
            <a:endParaRPr kumimoji="1" lang="en-US" altLang="ja-JP" dirty="0"/>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26</a:t>
            </a:fld>
            <a:endParaRPr kumimoji="1" lang="ja-JP" altLang="en-US"/>
          </a:p>
        </p:txBody>
      </p:sp>
    </p:spTree>
    <p:extLst>
      <p:ext uri="{BB962C8B-B14F-4D97-AF65-F5344CB8AC3E}">
        <p14:creationId xmlns:p14="http://schemas.microsoft.com/office/powerpoint/2010/main" val="292764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27</a:t>
            </a:fld>
            <a:endParaRPr kumimoji="1" lang="ja-JP" altLang="en-US"/>
          </a:p>
        </p:txBody>
      </p:sp>
    </p:spTree>
    <p:extLst>
      <p:ext uri="{BB962C8B-B14F-4D97-AF65-F5344CB8AC3E}">
        <p14:creationId xmlns:p14="http://schemas.microsoft.com/office/powerpoint/2010/main" val="45438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28</a:t>
            </a:fld>
            <a:endParaRPr kumimoji="1" lang="ja-JP" altLang="en-US"/>
          </a:p>
        </p:txBody>
      </p:sp>
    </p:spTree>
    <p:extLst>
      <p:ext uri="{BB962C8B-B14F-4D97-AF65-F5344CB8AC3E}">
        <p14:creationId xmlns:p14="http://schemas.microsoft.com/office/powerpoint/2010/main" val="818116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29</a:t>
            </a:fld>
            <a:endParaRPr kumimoji="1" lang="ja-JP" altLang="en-US"/>
          </a:p>
        </p:txBody>
      </p:sp>
    </p:spTree>
    <p:extLst>
      <p:ext uri="{BB962C8B-B14F-4D97-AF65-F5344CB8AC3E}">
        <p14:creationId xmlns:p14="http://schemas.microsoft.com/office/powerpoint/2010/main" val="3365942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30</a:t>
            </a:fld>
            <a:endParaRPr kumimoji="1" lang="ja-JP" altLang="en-US"/>
          </a:p>
        </p:txBody>
      </p:sp>
    </p:spTree>
    <p:extLst>
      <p:ext uri="{BB962C8B-B14F-4D97-AF65-F5344CB8AC3E}">
        <p14:creationId xmlns:p14="http://schemas.microsoft.com/office/powerpoint/2010/main" val="1094389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32</a:t>
            </a:fld>
            <a:endParaRPr kumimoji="1" lang="ja-JP" altLang="en-US"/>
          </a:p>
        </p:txBody>
      </p:sp>
    </p:spTree>
    <p:extLst>
      <p:ext uri="{BB962C8B-B14F-4D97-AF65-F5344CB8AC3E}">
        <p14:creationId xmlns:p14="http://schemas.microsoft.com/office/powerpoint/2010/main" val="31441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33</a:t>
            </a:fld>
            <a:endParaRPr kumimoji="1" lang="ja-JP" altLang="en-US"/>
          </a:p>
        </p:txBody>
      </p:sp>
    </p:spTree>
    <p:extLst>
      <p:ext uri="{BB962C8B-B14F-4D97-AF65-F5344CB8AC3E}">
        <p14:creationId xmlns:p14="http://schemas.microsoft.com/office/powerpoint/2010/main" val="1409294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34</a:t>
            </a:fld>
            <a:endParaRPr kumimoji="1" lang="ja-JP" altLang="en-US"/>
          </a:p>
        </p:txBody>
      </p:sp>
    </p:spTree>
    <p:extLst>
      <p:ext uri="{BB962C8B-B14F-4D97-AF65-F5344CB8AC3E}">
        <p14:creationId xmlns:p14="http://schemas.microsoft.com/office/powerpoint/2010/main" val="3759798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35</a:t>
            </a:fld>
            <a:endParaRPr kumimoji="1" lang="ja-JP" altLang="en-US"/>
          </a:p>
        </p:txBody>
      </p:sp>
    </p:spTree>
    <p:extLst>
      <p:ext uri="{BB962C8B-B14F-4D97-AF65-F5344CB8AC3E}">
        <p14:creationId xmlns:p14="http://schemas.microsoft.com/office/powerpoint/2010/main" val="405021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a:t>
            </a:fld>
            <a:endParaRPr kumimoji="1" lang="ja-JP" altLang="en-US"/>
          </a:p>
        </p:txBody>
      </p:sp>
    </p:spTree>
    <p:extLst>
      <p:ext uri="{BB962C8B-B14F-4D97-AF65-F5344CB8AC3E}">
        <p14:creationId xmlns:p14="http://schemas.microsoft.com/office/powerpoint/2010/main" val="31441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36</a:t>
            </a:fld>
            <a:endParaRPr kumimoji="1" lang="ja-JP" altLang="en-US"/>
          </a:p>
        </p:txBody>
      </p:sp>
    </p:spTree>
    <p:extLst>
      <p:ext uri="{BB962C8B-B14F-4D97-AF65-F5344CB8AC3E}">
        <p14:creationId xmlns:p14="http://schemas.microsoft.com/office/powerpoint/2010/main" val="2035097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37</a:t>
            </a:fld>
            <a:endParaRPr kumimoji="1" lang="ja-JP" altLang="en-US"/>
          </a:p>
        </p:txBody>
      </p:sp>
    </p:spTree>
    <p:extLst>
      <p:ext uri="{BB962C8B-B14F-4D97-AF65-F5344CB8AC3E}">
        <p14:creationId xmlns:p14="http://schemas.microsoft.com/office/powerpoint/2010/main" val="292764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38</a:t>
            </a:fld>
            <a:endParaRPr kumimoji="1" lang="ja-JP" altLang="en-US"/>
          </a:p>
        </p:txBody>
      </p:sp>
    </p:spTree>
    <p:extLst>
      <p:ext uri="{BB962C8B-B14F-4D97-AF65-F5344CB8AC3E}">
        <p14:creationId xmlns:p14="http://schemas.microsoft.com/office/powerpoint/2010/main" val="45438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39</a:t>
            </a:fld>
            <a:endParaRPr kumimoji="1" lang="ja-JP" altLang="en-US"/>
          </a:p>
        </p:txBody>
      </p:sp>
    </p:spTree>
    <p:extLst>
      <p:ext uri="{BB962C8B-B14F-4D97-AF65-F5344CB8AC3E}">
        <p14:creationId xmlns:p14="http://schemas.microsoft.com/office/powerpoint/2010/main" val="818116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40</a:t>
            </a:fld>
            <a:endParaRPr kumimoji="1" lang="ja-JP" altLang="en-US"/>
          </a:p>
        </p:txBody>
      </p:sp>
    </p:spTree>
    <p:extLst>
      <p:ext uri="{BB962C8B-B14F-4D97-AF65-F5344CB8AC3E}">
        <p14:creationId xmlns:p14="http://schemas.microsoft.com/office/powerpoint/2010/main" val="3365942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41</a:t>
            </a:fld>
            <a:endParaRPr kumimoji="1" lang="ja-JP" altLang="en-US"/>
          </a:p>
        </p:txBody>
      </p:sp>
    </p:spTree>
    <p:extLst>
      <p:ext uri="{BB962C8B-B14F-4D97-AF65-F5344CB8AC3E}">
        <p14:creationId xmlns:p14="http://schemas.microsoft.com/office/powerpoint/2010/main" val="1094389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43</a:t>
            </a:fld>
            <a:endParaRPr kumimoji="1" lang="ja-JP" altLang="en-US"/>
          </a:p>
        </p:txBody>
      </p:sp>
    </p:spTree>
    <p:extLst>
      <p:ext uri="{BB962C8B-B14F-4D97-AF65-F5344CB8AC3E}">
        <p14:creationId xmlns:p14="http://schemas.microsoft.com/office/powerpoint/2010/main" val="31441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44</a:t>
            </a:fld>
            <a:endParaRPr kumimoji="1" lang="ja-JP" altLang="en-US"/>
          </a:p>
        </p:txBody>
      </p:sp>
    </p:spTree>
    <p:extLst>
      <p:ext uri="{BB962C8B-B14F-4D97-AF65-F5344CB8AC3E}">
        <p14:creationId xmlns:p14="http://schemas.microsoft.com/office/powerpoint/2010/main" val="2607865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45</a:t>
            </a:fld>
            <a:endParaRPr kumimoji="1" lang="ja-JP" altLang="en-US"/>
          </a:p>
        </p:txBody>
      </p:sp>
    </p:spTree>
    <p:extLst>
      <p:ext uri="{BB962C8B-B14F-4D97-AF65-F5344CB8AC3E}">
        <p14:creationId xmlns:p14="http://schemas.microsoft.com/office/powerpoint/2010/main" val="37597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46</a:t>
            </a:fld>
            <a:endParaRPr kumimoji="1" lang="ja-JP" altLang="en-US"/>
          </a:p>
        </p:txBody>
      </p:sp>
    </p:spTree>
    <p:extLst>
      <p:ext uri="{BB962C8B-B14F-4D97-AF65-F5344CB8AC3E}">
        <p14:creationId xmlns:p14="http://schemas.microsoft.com/office/powerpoint/2010/main" val="771104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8</a:t>
            </a:fld>
            <a:endParaRPr kumimoji="1" lang="ja-JP" altLang="en-US"/>
          </a:p>
        </p:txBody>
      </p:sp>
    </p:spTree>
    <p:extLst>
      <p:ext uri="{BB962C8B-B14F-4D97-AF65-F5344CB8AC3E}">
        <p14:creationId xmlns:p14="http://schemas.microsoft.com/office/powerpoint/2010/main" val="2607865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47</a:t>
            </a:fld>
            <a:endParaRPr kumimoji="1" lang="ja-JP" altLang="en-US"/>
          </a:p>
        </p:txBody>
      </p:sp>
    </p:spTree>
    <p:extLst>
      <p:ext uri="{BB962C8B-B14F-4D97-AF65-F5344CB8AC3E}">
        <p14:creationId xmlns:p14="http://schemas.microsoft.com/office/powerpoint/2010/main" val="978457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48</a:t>
            </a:fld>
            <a:endParaRPr kumimoji="1" lang="ja-JP" altLang="en-US"/>
          </a:p>
        </p:txBody>
      </p:sp>
    </p:spTree>
    <p:extLst>
      <p:ext uri="{BB962C8B-B14F-4D97-AF65-F5344CB8AC3E}">
        <p14:creationId xmlns:p14="http://schemas.microsoft.com/office/powerpoint/2010/main" val="87534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49</a:t>
            </a:fld>
            <a:endParaRPr kumimoji="1" lang="ja-JP" altLang="en-US"/>
          </a:p>
        </p:txBody>
      </p:sp>
    </p:spTree>
    <p:extLst>
      <p:ext uri="{BB962C8B-B14F-4D97-AF65-F5344CB8AC3E}">
        <p14:creationId xmlns:p14="http://schemas.microsoft.com/office/powerpoint/2010/main" val="997325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50</a:t>
            </a:fld>
            <a:endParaRPr kumimoji="1" lang="ja-JP" altLang="en-US"/>
          </a:p>
        </p:txBody>
      </p:sp>
    </p:spTree>
    <p:extLst>
      <p:ext uri="{BB962C8B-B14F-4D97-AF65-F5344CB8AC3E}">
        <p14:creationId xmlns:p14="http://schemas.microsoft.com/office/powerpoint/2010/main" val="3624433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51</a:t>
            </a:fld>
            <a:endParaRPr kumimoji="1" lang="ja-JP" altLang="en-US"/>
          </a:p>
        </p:txBody>
      </p:sp>
    </p:spTree>
    <p:extLst>
      <p:ext uri="{BB962C8B-B14F-4D97-AF65-F5344CB8AC3E}">
        <p14:creationId xmlns:p14="http://schemas.microsoft.com/office/powerpoint/2010/main" val="12691612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52</a:t>
            </a:fld>
            <a:endParaRPr kumimoji="1" lang="ja-JP" altLang="en-US"/>
          </a:p>
        </p:txBody>
      </p:sp>
    </p:spTree>
    <p:extLst>
      <p:ext uri="{BB962C8B-B14F-4D97-AF65-F5344CB8AC3E}">
        <p14:creationId xmlns:p14="http://schemas.microsoft.com/office/powerpoint/2010/main" val="1469291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53</a:t>
            </a:fld>
            <a:endParaRPr kumimoji="1" lang="ja-JP" altLang="en-US"/>
          </a:p>
        </p:txBody>
      </p:sp>
    </p:spTree>
    <p:extLst>
      <p:ext uri="{BB962C8B-B14F-4D97-AF65-F5344CB8AC3E}">
        <p14:creationId xmlns:p14="http://schemas.microsoft.com/office/powerpoint/2010/main" val="201122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55</a:t>
            </a:fld>
            <a:endParaRPr kumimoji="1" lang="ja-JP" altLang="en-US"/>
          </a:p>
        </p:txBody>
      </p:sp>
    </p:spTree>
    <p:extLst>
      <p:ext uri="{BB962C8B-B14F-4D97-AF65-F5344CB8AC3E}">
        <p14:creationId xmlns:p14="http://schemas.microsoft.com/office/powerpoint/2010/main" val="314413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56</a:t>
            </a:fld>
            <a:endParaRPr kumimoji="1" lang="ja-JP" altLang="en-US"/>
          </a:p>
        </p:txBody>
      </p:sp>
    </p:spTree>
    <p:extLst>
      <p:ext uri="{BB962C8B-B14F-4D97-AF65-F5344CB8AC3E}">
        <p14:creationId xmlns:p14="http://schemas.microsoft.com/office/powerpoint/2010/main" val="1409294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57</a:t>
            </a:fld>
            <a:endParaRPr kumimoji="1" lang="ja-JP" altLang="en-US"/>
          </a:p>
        </p:txBody>
      </p:sp>
    </p:spTree>
    <p:extLst>
      <p:ext uri="{BB962C8B-B14F-4D97-AF65-F5344CB8AC3E}">
        <p14:creationId xmlns:p14="http://schemas.microsoft.com/office/powerpoint/2010/main" val="375979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9</a:t>
            </a:fld>
            <a:endParaRPr kumimoji="1" lang="ja-JP" altLang="en-US"/>
          </a:p>
        </p:txBody>
      </p:sp>
    </p:spTree>
    <p:extLst>
      <p:ext uri="{BB962C8B-B14F-4D97-AF65-F5344CB8AC3E}">
        <p14:creationId xmlns:p14="http://schemas.microsoft.com/office/powerpoint/2010/main" val="3954949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58</a:t>
            </a:fld>
            <a:endParaRPr kumimoji="1" lang="ja-JP" altLang="en-US"/>
          </a:p>
        </p:txBody>
      </p:sp>
    </p:spTree>
    <p:extLst>
      <p:ext uri="{BB962C8B-B14F-4D97-AF65-F5344CB8AC3E}">
        <p14:creationId xmlns:p14="http://schemas.microsoft.com/office/powerpoint/2010/main" val="4050213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59</a:t>
            </a:fld>
            <a:endParaRPr kumimoji="1" lang="ja-JP" altLang="en-US"/>
          </a:p>
        </p:txBody>
      </p:sp>
    </p:spTree>
    <p:extLst>
      <p:ext uri="{BB962C8B-B14F-4D97-AF65-F5344CB8AC3E}">
        <p14:creationId xmlns:p14="http://schemas.microsoft.com/office/powerpoint/2010/main" val="467688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61</a:t>
            </a:fld>
            <a:endParaRPr kumimoji="1" lang="ja-JP" altLang="en-US"/>
          </a:p>
        </p:txBody>
      </p:sp>
    </p:spTree>
    <p:extLst>
      <p:ext uri="{BB962C8B-B14F-4D97-AF65-F5344CB8AC3E}">
        <p14:creationId xmlns:p14="http://schemas.microsoft.com/office/powerpoint/2010/main" val="1409294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62</a:t>
            </a:fld>
            <a:endParaRPr kumimoji="1" lang="ja-JP" altLang="en-US"/>
          </a:p>
        </p:txBody>
      </p:sp>
    </p:spTree>
    <p:extLst>
      <p:ext uri="{BB962C8B-B14F-4D97-AF65-F5344CB8AC3E}">
        <p14:creationId xmlns:p14="http://schemas.microsoft.com/office/powerpoint/2010/main" val="3759798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63</a:t>
            </a:fld>
            <a:endParaRPr kumimoji="1" lang="ja-JP" altLang="en-US"/>
          </a:p>
        </p:txBody>
      </p:sp>
    </p:spTree>
    <p:extLst>
      <p:ext uri="{BB962C8B-B14F-4D97-AF65-F5344CB8AC3E}">
        <p14:creationId xmlns:p14="http://schemas.microsoft.com/office/powerpoint/2010/main" val="4050213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64</a:t>
            </a:fld>
            <a:endParaRPr kumimoji="1" lang="ja-JP" altLang="en-US"/>
          </a:p>
        </p:txBody>
      </p:sp>
    </p:spTree>
    <p:extLst>
      <p:ext uri="{BB962C8B-B14F-4D97-AF65-F5344CB8AC3E}">
        <p14:creationId xmlns:p14="http://schemas.microsoft.com/office/powerpoint/2010/main" val="2035097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65</a:t>
            </a:fld>
            <a:endParaRPr kumimoji="1" lang="ja-JP" altLang="en-US"/>
          </a:p>
        </p:txBody>
      </p:sp>
    </p:spTree>
    <p:extLst>
      <p:ext uri="{BB962C8B-B14F-4D97-AF65-F5344CB8AC3E}">
        <p14:creationId xmlns:p14="http://schemas.microsoft.com/office/powerpoint/2010/main" val="215733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66</a:t>
            </a:fld>
            <a:endParaRPr kumimoji="1" lang="ja-JP" altLang="en-US"/>
          </a:p>
        </p:txBody>
      </p:sp>
    </p:spTree>
    <p:extLst>
      <p:ext uri="{BB962C8B-B14F-4D97-AF65-F5344CB8AC3E}">
        <p14:creationId xmlns:p14="http://schemas.microsoft.com/office/powerpoint/2010/main" val="27179151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67</a:t>
            </a:fld>
            <a:endParaRPr kumimoji="1" lang="ja-JP" altLang="en-US"/>
          </a:p>
        </p:txBody>
      </p:sp>
    </p:spTree>
    <p:extLst>
      <p:ext uri="{BB962C8B-B14F-4D97-AF65-F5344CB8AC3E}">
        <p14:creationId xmlns:p14="http://schemas.microsoft.com/office/powerpoint/2010/main" val="38719632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68</a:t>
            </a:fld>
            <a:endParaRPr kumimoji="1" lang="ja-JP" altLang="en-US"/>
          </a:p>
        </p:txBody>
      </p:sp>
    </p:spTree>
    <p:extLst>
      <p:ext uri="{BB962C8B-B14F-4D97-AF65-F5344CB8AC3E}">
        <p14:creationId xmlns:p14="http://schemas.microsoft.com/office/powerpoint/2010/main" val="27671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10</a:t>
            </a:fld>
            <a:endParaRPr kumimoji="1" lang="ja-JP" altLang="en-US"/>
          </a:p>
        </p:txBody>
      </p:sp>
    </p:spTree>
    <p:extLst>
      <p:ext uri="{BB962C8B-B14F-4D97-AF65-F5344CB8AC3E}">
        <p14:creationId xmlns:p14="http://schemas.microsoft.com/office/powerpoint/2010/main" val="14055108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70</a:t>
            </a:fld>
            <a:endParaRPr kumimoji="1" lang="ja-JP" altLang="en-US"/>
          </a:p>
        </p:txBody>
      </p:sp>
    </p:spTree>
    <p:extLst>
      <p:ext uri="{BB962C8B-B14F-4D97-AF65-F5344CB8AC3E}">
        <p14:creationId xmlns:p14="http://schemas.microsoft.com/office/powerpoint/2010/main" val="31441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71</a:t>
            </a:fld>
            <a:endParaRPr kumimoji="1" lang="ja-JP" altLang="en-US"/>
          </a:p>
        </p:txBody>
      </p:sp>
    </p:spTree>
    <p:extLst>
      <p:ext uri="{BB962C8B-B14F-4D97-AF65-F5344CB8AC3E}">
        <p14:creationId xmlns:p14="http://schemas.microsoft.com/office/powerpoint/2010/main" val="2607865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72</a:t>
            </a:fld>
            <a:endParaRPr kumimoji="1" lang="ja-JP" altLang="en-US"/>
          </a:p>
        </p:txBody>
      </p:sp>
    </p:spTree>
    <p:extLst>
      <p:ext uri="{BB962C8B-B14F-4D97-AF65-F5344CB8AC3E}">
        <p14:creationId xmlns:p14="http://schemas.microsoft.com/office/powerpoint/2010/main" val="37597989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73</a:t>
            </a:fld>
            <a:endParaRPr kumimoji="1" lang="ja-JP" altLang="en-US"/>
          </a:p>
        </p:txBody>
      </p:sp>
    </p:spTree>
    <p:extLst>
      <p:ext uri="{BB962C8B-B14F-4D97-AF65-F5344CB8AC3E}">
        <p14:creationId xmlns:p14="http://schemas.microsoft.com/office/powerpoint/2010/main" val="771104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74</a:t>
            </a:fld>
            <a:endParaRPr kumimoji="1" lang="ja-JP" altLang="en-US"/>
          </a:p>
        </p:txBody>
      </p:sp>
    </p:spTree>
    <p:extLst>
      <p:ext uri="{BB962C8B-B14F-4D97-AF65-F5344CB8AC3E}">
        <p14:creationId xmlns:p14="http://schemas.microsoft.com/office/powerpoint/2010/main" val="11380678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81075" y="1243013"/>
            <a:ext cx="4835525" cy="3349625"/>
          </a:xfrm>
        </p:spPr>
      </p:sp>
      <p:sp>
        <p:nvSpPr>
          <p:cNvPr id="3" name="ノート プレースホルダー 2"/>
          <p:cNvSpPr>
            <a:spLocks noGrp="1"/>
          </p:cNvSpPr>
          <p:nvPr>
            <p:ph type="body" idx="1"/>
          </p:nvPr>
        </p:nvSpPr>
        <p:spPr/>
        <p:txBody>
          <a:bodyPr/>
          <a:lstStyle/>
          <a:p>
            <a:r>
              <a:rPr kumimoji="1" lang="ja-JP" altLang="en-US" dirty="0"/>
              <a:t>退所の最終ページ</a:t>
            </a:r>
            <a:endParaRPr kumimoji="1" lang="en-US" altLang="ja-JP" dirty="0"/>
          </a:p>
          <a:p>
            <a:endParaRPr kumimoji="1" lang="en-US" altLang="ja-JP" dirty="0"/>
          </a:p>
          <a:p>
            <a:r>
              <a:rPr kumimoji="1" lang="ja-JP" altLang="en-US" dirty="0"/>
              <a:t>■改善事項</a:t>
            </a:r>
            <a:endParaRPr kumimoji="1" lang="en-US" altLang="ja-JP" dirty="0"/>
          </a:p>
          <a:p>
            <a:r>
              <a:rPr kumimoji="1" lang="ja-JP" altLang="en-US" dirty="0"/>
              <a:t>避難者一覧で入所</a:t>
            </a:r>
            <a:r>
              <a:rPr kumimoji="1" lang="en-US" altLang="ja-JP" dirty="0"/>
              <a:t>/</a:t>
            </a:r>
            <a:r>
              <a:rPr kumimoji="1" lang="ja-JP" altLang="en-US" dirty="0"/>
              <a:t>退所の状態にしたい</a:t>
            </a:r>
            <a:endParaRPr kumimoji="1" lang="en-US" altLang="ja-JP" dirty="0"/>
          </a:p>
          <a:p>
            <a:r>
              <a:rPr kumimoji="1" lang="ja-JP" altLang="en-US" dirty="0"/>
              <a:t>入所</a:t>
            </a:r>
            <a:r>
              <a:rPr kumimoji="1" lang="en-US" altLang="ja-JP" dirty="0"/>
              <a:t>/</a:t>
            </a:r>
            <a:r>
              <a:rPr kumimoji="1" lang="ja-JP" altLang="en-US" dirty="0"/>
              <a:t>退所の検索をできるようにしたい</a:t>
            </a:r>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75</a:t>
            </a:fld>
            <a:endParaRPr kumimoji="1" lang="ja-JP" altLang="en-US"/>
          </a:p>
        </p:txBody>
      </p:sp>
    </p:spTree>
    <p:extLst>
      <p:ext uri="{BB962C8B-B14F-4D97-AF65-F5344CB8AC3E}">
        <p14:creationId xmlns:p14="http://schemas.microsoft.com/office/powerpoint/2010/main" val="2405101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11</a:t>
            </a:fld>
            <a:endParaRPr kumimoji="1" lang="ja-JP" altLang="en-US"/>
          </a:p>
        </p:txBody>
      </p:sp>
    </p:spTree>
    <p:extLst>
      <p:ext uri="{BB962C8B-B14F-4D97-AF65-F5344CB8AC3E}">
        <p14:creationId xmlns:p14="http://schemas.microsoft.com/office/powerpoint/2010/main" val="1522826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12</a:t>
            </a:fld>
            <a:endParaRPr kumimoji="1" lang="ja-JP" altLang="en-US"/>
          </a:p>
        </p:txBody>
      </p:sp>
    </p:spTree>
    <p:extLst>
      <p:ext uri="{BB962C8B-B14F-4D97-AF65-F5344CB8AC3E}">
        <p14:creationId xmlns:p14="http://schemas.microsoft.com/office/powerpoint/2010/main" val="256581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8050" y="1204913"/>
            <a:ext cx="4692650" cy="3249612"/>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9FC8459D-9129-416B-8F17-DB21D387888C}" type="slidenum">
              <a:rPr kumimoji="1" lang="ja-JP" altLang="en-US" smtClean="0"/>
              <a:t>13</a:t>
            </a:fld>
            <a:endParaRPr kumimoji="1" lang="ja-JP" altLang="en-US"/>
          </a:p>
        </p:txBody>
      </p:sp>
    </p:spTree>
    <p:extLst>
      <p:ext uri="{BB962C8B-B14F-4D97-AF65-F5344CB8AC3E}">
        <p14:creationId xmlns:p14="http://schemas.microsoft.com/office/powerpoint/2010/main" val="70252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lvl1pPr>
          </a:lstStyle>
          <a:p>
            <a:pPr>
              <a:defRPr/>
            </a:pPr>
            <a:endParaRPr lang="ja-JP" altLang="en-US"/>
          </a:p>
        </p:txBody>
      </p:sp>
      <p:sp>
        <p:nvSpPr>
          <p:cNvPr id="5" name="Footer Placeholder 4"/>
          <p:cNvSpPr>
            <a:spLocks noGrp="1"/>
          </p:cNvSpPr>
          <p:nvPr>
            <p:ph type="ftr" sz="quarter" idx="11"/>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a:xfrm>
            <a:off x="7718425" y="6557963"/>
            <a:ext cx="2228850" cy="365125"/>
          </a:xfrm>
        </p:spPr>
        <p:txBody>
          <a:bodyPr wrap="square" numCol="1" anchorCtr="0" compatLnSpc="1">
            <a:prstTxWarp prst="textNoShape">
              <a:avLst/>
            </a:prstTxWarp>
          </a:bodyPr>
          <a:lstStyle>
            <a:lvl1pPr fontAlgn="base">
              <a:spcBef>
                <a:spcPct val="0"/>
              </a:spcBef>
              <a:spcAft>
                <a:spcPct val="0"/>
              </a:spcAft>
              <a:defRPr sz="1000">
                <a:solidFill>
                  <a:srgbClr val="898989"/>
                </a:solidFill>
                <a:latin typeface="Century Gothic" pitchFamily="34" charset="0"/>
              </a:defRPr>
            </a:lvl1pPr>
          </a:lstStyle>
          <a:p>
            <a:fld id="{09614142-C1BB-491A-BC3D-8429082DF31D}" type="slidenum">
              <a:rPr lang="ja-JP" altLang="en-US"/>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301875"/>
            <a:ext cx="8420100" cy="1208088"/>
          </a:xfrm>
        </p:spPr>
        <p:txBody>
          <a:bodyPr anchor="b"/>
          <a:lstStyle>
            <a:lvl1pPr algn="ctr">
              <a:defRPr sz="6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238250" y="3911600"/>
            <a:ext cx="7429500" cy="13462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lvl1pPr>
          </a:lstStyle>
          <a:p>
            <a:pPr>
              <a:defRPr/>
            </a:pPr>
            <a:endParaRPr lang="ja-JP" altLang="en-US"/>
          </a:p>
        </p:txBody>
      </p:sp>
      <p:sp>
        <p:nvSpPr>
          <p:cNvPr id="6" name="Slide Number Placeholder 5"/>
          <p:cNvSpPr>
            <a:spLocks noGrp="1"/>
          </p:cNvSpPr>
          <p:nvPr>
            <p:ph type="sldNum" sz="quarter" idx="12"/>
          </p:nvPr>
        </p:nvSpPr>
        <p:spPr>
          <a:xfrm>
            <a:off x="7718425" y="6557963"/>
            <a:ext cx="2228850" cy="365125"/>
          </a:xfrm>
        </p:spPr>
        <p:txBody>
          <a:bodyPr wrap="square" numCol="1" anchorCtr="0" compatLnSpc="1">
            <a:prstTxWarp prst="textNoShape">
              <a:avLst/>
            </a:prstTxWarp>
          </a:bodyPr>
          <a:lstStyle>
            <a:lvl1pPr fontAlgn="base">
              <a:spcBef>
                <a:spcPct val="0"/>
              </a:spcBef>
              <a:spcAft>
                <a:spcPct val="0"/>
              </a:spcAft>
              <a:defRPr sz="1000">
                <a:solidFill>
                  <a:srgbClr val="898989"/>
                </a:solidFill>
                <a:latin typeface="Century Gothic" pitchFamily="34" charset="0"/>
              </a:defRPr>
            </a:lvl1pPr>
          </a:lstStyle>
          <a:p>
            <a:fld id="{09614142-C1BB-491A-BC3D-8429082DF31D}" type="slidenum">
              <a:rPr lang="ja-JP" altLang="en-US"/>
              <a:pPr/>
              <a:t>‹#›</a:t>
            </a:fld>
            <a:endParaRPr lang="en-US" altLang="ja-JP"/>
          </a:p>
        </p:txBody>
      </p:sp>
      <p:pic>
        <p:nvPicPr>
          <p:cNvPr id="15" name="グラフィックス 14">
            <a:extLst>
              <a:ext uri="{FF2B5EF4-FFF2-40B4-BE49-F238E27FC236}">
                <a16:creationId xmlns:a16="http://schemas.microsoft.com/office/drawing/2014/main" id="{87552811-7E0A-FF1C-5FA7-2809C4385B4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425" y="0"/>
            <a:ext cx="428964" cy="6858000"/>
          </a:xfrm>
          <a:prstGeom prst="rect">
            <a:avLst/>
          </a:prstGeom>
        </p:spPr>
      </p:pic>
      <p:sp>
        <p:nvSpPr>
          <p:cNvPr id="16" name="四角形: 角を丸くする 15">
            <a:extLst>
              <a:ext uri="{FF2B5EF4-FFF2-40B4-BE49-F238E27FC236}">
                <a16:creationId xmlns:a16="http://schemas.microsoft.com/office/drawing/2014/main" id="{F05FE2FE-FFB3-CF1F-D2D7-C2E2FF816F78}"/>
              </a:ext>
            </a:extLst>
          </p:cNvPr>
          <p:cNvSpPr/>
          <p:nvPr userDrawn="1"/>
        </p:nvSpPr>
        <p:spPr>
          <a:xfrm>
            <a:off x="410539" y="2123440"/>
            <a:ext cx="9180501" cy="2486660"/>
          </a:xfrm>
          <a:prstGeom prst="roundRect">
            <a:avLst>
              <a:gd name="adj" fmla="val 2000"/>
            </a:avLst>
          </a:prstGeom>
          <a:solidFill>
            <a:srgbClr val="2F3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7">
            <a:extLst>
              <a:ext uri="{FF2B5EF4-FFF2-40B4-BE49-F238E27FC236}">
                <a16:creationId xmlns:a16="http://schemas.microsoft.com/office/drawing/2014/main" id="{B18192FB-3C38-DD5B-DC49-8B1004858339}"/>
              </a:ext>
            </a:extLst>
          </p:cNvPr>
          <p:cNvPicPr>
            <a:picLocks noChangeAspect="1"/>
          </p:cNvPicPr>
          <p:nvPr userDrawn="1"/>
        </p:nvPicPr>
        <p:blipFill>
          <a:blip r:embed="rId4"/>
          <a:srcRect/>
          <a:stretch>
            <a:fillRect/>
          </a:stretch>
        </p:blipFill>
        <p:spPr bwMode="auto">
          <a:xfrm>
            <a:off x="3931100" y="6085320"/>
            <a:ext cx="2043800" cy="354537"/>
          </a:xfrm>
          <a:prstGeom prst="rect">
            <a:avLst/>
          </a:prstGeom>
          <a:noFill/>
          <a:ln w="9525">
            <a:noFill/>
            <a:miter lim="800000"/>
            <a:headEnd/>
            <a:tailEnd/>
          </a:ln>
        </p:spPr>
      </p:pic>
      <p:sp>
        <p:nvSpPr>
          <p:cNvPr id="18" name="テキスト ボックス 8">
            <a:extLst>
              <a:ext uri="{FF2B5EF4-FFF2-40B4-BE49-F238E27FC236}">
                <a16:creationId xmlns:a16="http://schemas.microsoft.com/office/drawing/2014/main" id="{B03531CF-312C-95B1-E3CB-864A8CD664B4}"/>
              </a:ext>
            </a:extLst>
          </p:cNvPr>
          <p:cNvSpPr txBox="1">
            <a:spLocks noChangeArrowheads="1"/>
          </p:cNvSpPr>
          <p:nvPr userDrawn="1"/>
        </p:nvSpPr>
        <p:spPr bwMode="auto">
          <a:xfrm>
            <a:off x="4361391" y="6513606"/>
            <a:ext cx="1217000" cy="246221"/>
          </a:xfrm>
          <a:prstGeom prst="rect">
            <a:avLst/>
          </a:prstGeom>
          <a:noFill/>
          <a:ln w="9525">
            <a:noFill/>
            <a:miter lim="800000"/>
            <a:headEnd/>
            <a:tailEnd/>
          </a:ln>
        </p:spPr>
        <p:txBody>
          <a:bodyPr wrap="none">
            <a:spAutoFit/>
          </a:bodyPr>
          <a:lstStyle/>
          <a:p>
            <a:r>
              <a:rPr lang="ja-JP" altLang="en-US" sz="1000" dirty="0">
                <a:solidFill>
                  <a:srgbClr val="879BE3"/>
                </a:solidFill>
                <a:latin typeface="+mn-ea"/>
                <a:ea typeface="+mn-ea"/>
                <a:cs typeface="Noto Sans CJK JP Light"/>
              </a:rPr>
              <a:t>テレネット株式会社</a:t>
            </a:r>
          </a:p>
        </p:txBody>
      </p:sp>
    </p:spTree>
    <p:extLst>
      <p:ext uri="{BB962C8B-B14F-4D97-AF65-F5344CB8AC3E}">
        <p14:creationId xmlns:p14="http://schemas.microsoft.com/office/powerpoint/2010/main" val="4178454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pic>
        <p:nvPicPr>
          <p:cNvPr id="15" name="グラフィックス 14">
            <a:extLst>
              <a:ext uri="{FF2B5EF4-FFF2-40B4-BE49-F238E27FC236}">
                <a16:creationId xmlns:a16="http://schemas.microsoft.com/office/drawing/2014/main" id="{87552811-7E0A-FF1C-5FA7-2809C4385B4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295" t="30963" r="22281" b="39407"/>
          <a:stretch/>
        </p:blipFill>
        <p:spPr>
          <a:xfrm>
            <a:off x="-1" y="2123440"/>
            <a:ext cx="314961" cy="2032000"/>
          </a:xfrm>
          <a:prstGeom prst="rect">
            <a:avLst/>
          </a:prstGeom>
        </p:spPr>
      </p:pic>
      <p:sp>
        <p:nvSpPr>
          <p:cNvPr id="16" name="四角形: 角を丸くする 15">
            <a:extLst>
              <a:ext uri="{FF2B5EF4-FFF2-40B4-BE49-F238E27FC236}">
                <a16:creationId xmlns:a16="http://schemas.microsoft.com/office/drawing/2014/main" id="{F05FE2FE-FFB3-CF1F-D2D7-C2E2FF816F78}"/>
              </a:ext>
            </a:extLst>
          </p:cNvPr>
          <p:cNvSpPr/>
          <p:nvPr userDrawn="1"/>
        </p:nvSpPr>
        <p:spPr>
          <a:xfrm>
            <a:off x="187019" y="2123440"/>
            <a:ext cx="7067221" cy="2032000"/>
          </a:xfrm>
          <a:prstGeom prst="roundRect">
            <a:avLst>
              <a:gd name="adj" fmla="val 2000"/>
            </a:avLst>
          </a:prstGeom>
          <a:solidFill>
            <a:srgbClr val="2F3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9">
            <a:extLst>
              <a:ext uri="{FF2B5EF4-FFF2-40B4-BE49-F238E27FC236}">
                <a16:creationId xmlns:a16="http://schemas.microsoft.com/office/drawing/2014/main" id="{560FF432-DE36-9541-90C7-A599DCBF0038}"/>
              </a:ext>
            </a:extLst>
          </p:cNvPr>
          <p:cNvSpPr txBox="1"/>
          <p:nvPr userDrawn="1"/>
        </p:nvSpPr>
        <p:spPr>
          <a:xfrm>
            <a:off x="3201301" y="6562710"/>
            <a:ext cx="3503399" cy="230832"/>
          </a:xfrm>
          <a:prstGeom prst="rect">
            <a:avLst/>
          </a:prstGeom>
          <a:noFill/>
        </p:spPr>
        <p:txBody>
          <a:bodyPr wrap="square">
            <a:spAutoFit/>
          </a:bodyPr>
          <a:lstStyle/>
          <a:p>
            <a:pPr algn="ctr"/>
            <a:r>
              <a:rPr lang="en-US" altLang="ja-JP" sz="900" dirty="0">
                <a:solidFill>
                  <a:srgbClr val="2F335C"/>
                </a:solidFill>
                <a:latin typeface="Century Gothic" pitchFamily="34" charset="0"/>
              </a:rPr>
              <a:t>Copyright© 2025 </a:t>
            </a:r>
            <a:r>
              <a:rPr lang="en-US" altLang="ja-JP" sz="900" dirty="0" err="1">
                <a:solidFill>
                  <a:srgbClr val="2F335C"/>
                </a:solidFill>
                <a:latin typeface="Century Gothic" pitchFamily="34" charset="0"/>
              </a:rPr>
              <a:t>TELENET.Co.,ltd</a:t>
            </a:r>
            <a:r>
              <a:rPr lang="en-US" altLang="ja-JP" sz="900" dirty="0">
                <a:solidFill>
                  <a:srgbClr val="2F335C"/>
                </a:solidFill>
                <a:latin typeface="Century Gothic" pitchFamily="34" charset="0"/>
              </a:rPr>
              <a:t> All Rights Reserved. </a:t>
            </a:r>
            <a:endParaRPr lang="ja-JP" altLang="en-US" sz="900" dirty="0">
              <a:solidFill>
                <a:srgbClr val="2F335C"/>
              </a:solidFill>
              <a:latin typeface="Century Gothic" pitchFamily="34" charset="0"/>
            </a:endParaRPr>
          </a:p>
        </p:txBody>
      </p:sp>
      <p:sp>
        <p:nvSpPr>
          <p:cNvPr id="7" name="Slide Number Placeholder 3">
            <a:extLst>
              <a:ext uri="{FF2B5EF4-FFF2-40B4-BE49-F238E27FC236}">
                <a16:creationId xmlns:a16="http://schemas.microsoft.com/office/drawing/2014/main" id="{A7F3EFA7-BD58-BFEB-1743-6FF6A3714687}"/>
              </a:ext>
            </a:extLst>
          </p:cNvPr>
          <p:cNvSpPr>
            <a:spLocks noGrp="1"/>
          </p:cNvSpPr>
          <p:nvPr>
            <p:ph type="sldNum" sz="quarter" idx="10"/>
          </p:nvPr>
        </p:nvSpPr>
        <p:spPr>
          <a:xfrm>
            <a:off x="7677150" y="6477712"/>
            <a:ext cx="2228850" cy="365125"/>
          </a:xfrm>
        </p:spPr>
        <p:txBody>
          <a:bodyPr/>
          <a:lstStyle>
            <a:lvl1pPr>
              <a:defRPr sz="1300" b="0" i="0" smtClean="0">
                <a:solidFill>
                  <a:schemeClr val="tx1"/>
                </a:solidFill>
                <a:latin typeface="Noto Sans CJK JP DemiLight" charset="-128"/>
                <a:ea typeface="Noto Sans CJK JP DemiLight" charset="-128"/>
                <a:cs typeface="Noto Sans CJK JP DemiLight" charset="-128"/>
              </a:defRPr>
            </a:lvl1pPr>
          </a:lstStyle>
          <a:p>
            <a:pPr>
              <a:defRPr/>
            </a:pPr>
            <a:fld id="{C739F304-7C62-4E9C-86FD-0F9DE9E5F73D}" type="slidenum">
              <a:rPr lang="ja-JP" altLang="en-US" smtClean="0"/>
              <a:pPr>
                <a:defRPr/>
              </a:pPr>
              <a:t>‹#›</a:t>
            </a:fld>
            <a:endParaRPr lang="ja-JP" altLang="en-US" sz="1300" dirty="0"/>
          </a:p>
        </p:txBody>
      </p:sp>
      <p:sp>
        <p:nvSpPr>
          <p:cNvPr id="4" name="テキスト プレースホルダー 3">
            <a:extLst>
              <a:ext uri="{FF2B5EF4-FFF2-40B4-BE49-F238E27FC236}">
                <a16:creationId xmlns:a16="http://schemas.microsoft.com/office/drawing/2014/main" id="{E88813D9-3138-5435-C46F-227A7072D3DE}"/>
              </a:ext>
            </a:extLst>
          </p:cNvPr>
          <p:cNvSpPr>
            <a:spLocks noGrp="1"/>
          </p:cNvSpPr>
          <p:nvPr>
            <p:ph type="body" sz="quarter" idx="11" hasCustomPrompt="1"/>
          </p:nvPr>
        </p:nvSpPr>
        <p:spPr>
          <a:xfrm>
            <a:off x="493712" y="2465388"/>
            <a:ext cx="6570475" cy="1165318"/>
          </a:xfrm>
        </p:spPr>
        <p:txBody>
          <a:bodyPr/>
          <a:lstStyle>
            <a:lvl1pPr marL="0" indent="0">
              <a:buNone/>
              <a:defRPr>
                <a:solidFill>
                  <a:schemeClr val="bg1"/>
                </a:solidFill>
              </a:defRPr>
            </a:lvl1pPr>
          </a:lstStyle>
          <a:p>
            <a:pPr lvl="0"/>
            <a:r>
              <a:rPr kumimoji="1" lang="ja-JP" altLang="en-US" dirty="0"/>
              <a:t>タイトル</a:t>
            </a:r>
          </a:p>
        </p:txBody>
      </p:sp>
    </p:spTree>
    <p:extLst>
      <p:ext uri="{BB962C8B-B14F-4D97-AF65-F5344CB8AC3E}">
        <p14:creationId xmlns:p14="http://schemas.microsoft.com/office/powerpoint/2010/main" val="190131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テキスト ボックス 9"/>
          <p:cNvSpPr txBox="1"/>
          <p:nvPr userDrawn="1"/>
        </p:nvSpPr>
        <p:spPr>
          <a:xfrm>
            <a:off x="3201301" y="6562710"/>
            <a:ext cx="3503399" cy="230832"/>
          </a:xfrm>
          <a:prstGeom prst="rect">
            <a:avLst/>
          </a:prstGeom>
          <a:noFill/>
        </p:spPr>
        <p:txBody>
          <a:bodyPr wrap="square">
            <a:spAutoFit/>
          </a:bodyPr>
          <a:lstStyle/>
          <a:p>
            <a:pPr algn="ctr"/>
            <a:r>
              <a:rPr lang="en-US" altLang="ja-JP" sz="900" dirty="0">
                <a:solidFill>
                  <a:srgbClr val="2F335C"/>
                </a:solidFill>
                <a:latin typeface="Century Gothic" pitchFamily="34" charset="0"/>
              </a:rPr>
              <a:t>Copyright© 2025 </a:t>
            </a:r>
            <a:r>
              <a:rPr lang="en-US" altLang="ja-JP" sz="900" dirty="0" err="1">
                <a:solidFill>
                  <a:srgbClr val="2F335C"/>
                </a:solidFill>
                <a:latin typeface="Century Gothic" pitchFamily="34" charset="0"/>
              </a:rPr>
              <a:t>TELENET.Co.,ltd</a:t>
            </a:r>
            <a:r>
              <a:rPr lang="en-US" altLang="ja-JP" sz="900" dirty="0">
                <a:solidFill>
                  <a:srgbClr val="2F335C"/>
                </a:solidFill>
                <a:latin typeface="Century Gothic" pitchFamily="34" charset="0"/>
              </a:rPr>
              <a:t> All Rights Reserved. </a:t>
            </a:r>
            <a:endParaRPr lang="ja-JP" altLang="en-US" sz="900" dirty="0">
              <a:solidFill>
                <a:srgbClr val="2F335C"/>
              </a:solidFill>
              <a:latin typeface="Century Gothic" pitchFamily="34" charset="0"/>
            </a:endParaRPr>
          </a:p>
        </p:txBody>
      </p:sp>
      <p:sp>
        <p:nvSpPr>
          <p:cNvPr id="7" name="Slide Number Placeholder 3"/>
          <p:cNvSpPr>
            <a:spLocks noGrp="1"/>
          </p:cNvSpPr>
          <p:nvPr>
            <p:ph type="sldNum" sz="quarter" idx="10"/>
          </p:nvPr>
        </p:nvSpPr>
        <p:spPr>
          <a:xfrm>
            <a:off x="7677150" y="6477712"/>
            <a:ext cx="2228850" cy="365125"/>
          </a:xfrm>
        </p:spPr>
        <p:txBody>
          <a:bodyPr/>
          <a:lstStyle>
            <a:lvl1pPr>
              <a:defRPr sz="1300" b="0" i="0" smtClean="0">
                <a:solidFill>
                  <a:schemeClr val="tx1"/>
                </a:solidFill>
                <a:latin typeface="Noto Sans CJK JP DemiLight" charset="-128"/>
                <a:ea typeface="Noto Sans CJK JP DemiLight" charset="-128"/>
                <a:cs typeface="Noto Sans CJK JP DemiLight" charset="-128"/>
              </a:defRPr>
            </a:lvl1pPr>
          </a:lstStyle>
          <a:p>
            <a:pPr>
              <a:defRPr/>
            </a:pPr>
            <a:fld id="{C739F304-7C62-4E9C-86FD-0F9DE9E5F73D}" type="slidenum">
              <a:rPr lang="ja-JP" altLang="en-US" smtClean="0"/>
              <a:pPr>
                <a:defRPr/>
              </a:pPr>
              <a:t>‹#›</a:t>
            </a:fld>
            <a:endParaRPr lang="ja-JP" altLang="en-US" sz="1300" dirty="0"/>
          </a:p>
        </p:txBody>
      </p:sp>
      <p:sp>
        <p:nvSpPr>
          <p:cNvPr id="6" name="正方形/長方形 5">
            <a:extLst>
              <a:ext uri="{FF2B5EF4-FFF2-40B4-BE49-F238E27FC236}">
                <a16:creationId xmlns:a16="http://schemas.microsoft.com/office/drawing/2014/main" id="{61E159EE-FAF0-36F5-1A85-1F87F788D913}"/>
              </a:ext>
            </a:extLst>
          </p:cNvPr>
          <p:cNvSpPr/>
          <p:nvPr userDrawn="1"/>
        </p:nvSpPr>
        <p:spPr>
          <a:xfrm>
            <a:off x="0" y="363547"/>
            <a:ext cx="9906000" cy="365125"/>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69BAC07B-4503-C9CB-E955-9117EA1F883E}"/>
              </a:ext>
            </a:extLst>
          </p:cNvPr>
          <p:cNvSpPr/>
          <p:nvPr userDrawn="1"/>
        </p:nvSpPr>
        <p:spPr>
          <a:xfrm>
            <a:off x="0" y="0"/>
            <a:ext cx="9906000" cy="609600"/>
          </a:xfrm>
          <a:prstGeom prst="rect">
            <a:avLst/>
          </a:prstGeom>
          <a:solidFill>
            <a:srgbClr val="2F3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白紙">
    <p:spTree>
      <p:nvGrpSpPr>
        <p:cNvPr id="1" name=""/>
        <p:cNvGrpSpPr/>
        <p:nvPr/>
      </p:nvGrpSpPr>
      <p:grpSpPr>
        <a:xfrm>
          <a:off x="0" y="0"/>
          <a:ext cx="0" cy="0"/>
          <a:chOff x="0" y="0"/>
          <a:chExt cx="0" cy="0"/>
        </a:xfrm>
      </p:grpSpPr>
      <p:sp>
        <p:nvSpPr>
          <p:cNvPr id="5" name="テキスト ボックス 9"/>
          <p:cNvSpPr txBox="1"/>
          <p:nvPr userDrawn="1"/>
        </p:nvSpPr>
        <p:spPr>
          <a:xfrm>
            <a:off x="3201301" y="6562710"/>
            <a:ext cx="3503399" cy="230832"/>
          </a:xfrm>
          <a:prstGeom prst="rect">
            <a:avLst/>
          </a:prstGeom>
          <a:noFill/>
        </p:spPr>
        <p:txBody>
          <a:bodyPr wrap="square">
            <a:spAutoFit/>
          </a:bodyPr>
          <a:lstStyle/>
          <a:p>
            <a:pPr algn="ctr"/>
            <a:r>
              <a:rPr lang="en-US" altLang="ja-JP" sz="900" dirty="0">
                <a:solidFill>
                  <a:srgbClr val="2F335C"/>
                </a:solidFill>
                <a:latin typeface="Century Gothic" pitchFamily="34" charset="0"/>
              </a:rPr>
              <a:t>Copyright© 2023 </a:t>
            </a:r>
            <a:r>
              <a:rPr lang="en-US" altLang="ja-JP" sz="900" dirty="0" err="1">
                <a:solidFill>
                  <a:srgbClr val="2F335C"/>
                </a:solidFill>
                <a:latin typeface="Century Gothic" pitchFamily="34" charset="0"/>
              </a:rPr>
              <a:t>TELENET.Co.,ltd</a:t>
            </a:r>
            <a:r>
              <a:rPr lang="en-US" altLang="ja-JP" sz="900" dirty="0">
                <a:solidFill>
                  <a:srgbClr val="2F335C"/>
                </a:solidFill>
                <a:latin typeface="Century Gothic" pitchFamily="34" charset="0"/>
              </a:rPr>
              <a:t> All Rights Reserved. </a:t>
            </a:r>
            <a:endParaRPr lang="ja-JP" altLang="en-US" sz="900" dirty="0">
              <a:solidFill>
                <a:srgbClr val="2F335C"/>
              </a:solidFill>
              <a:latin typeface="Century Gothic" pitchFamily="34" charset="0"/>
            </a:endParaRPr>
          </a:p>
        </p:txBody>
      </p:sp>
      <p:sp>
        <p:nvSpPr>
          <p:cNvPr id="7" name="Slide Number Placeholder 3"/>
          <p:cNvSpPr>
            <a:spLocks noGrp="1"/>
          </p:cNvSpPr>
          <p:nvPr>
            <p:ph type="sldNum" sz="quarter" idx="10"/>
          </p:nvPr>
        </p:nvSpPr>
        <p:spPr>
          <a:xfrm>
            <a:off x="7677150" y="6477712"/>
            <a:ext cx="2228850" cy="365125"/>
          </a:xfrm>
        </p:spPr>
        <p:txBody>
          <a:bodyPr/>
          <a:lstStyle>
            <a:lvl1pPr>
              <a:defRPr sz="1300" b="0" i="0" smtClean="0">
                <a:solidFill>
                  <a:schemeClr val="tx1"/>
                </a:solidFill>
                <a:latin typeface="Noto Sans CJK JP DemiLight" charset="-128"/>
                <a:ea typeface="Noto Sans CJK JP DemiLight" charset="-128"/>
                <a:cs typeface="Noto Sans CJK JP DemiLight" charset="-128"/>
              </a:defRPr>
            </a:lvl1pPr>
          </a:lstStyle>
          <a:p>
            <a:pPr>
              <a:defRPr/>
            </a:pPr>
            <a:fld id="{C739F304-7C62-4E9C-86FD-0F9DE9E5F73D}" type="slidenum">
              <a:rPr lang="ja-JP" altLang="en-US" smtClean="0"/>
              <a:pPr>
                <a:defRPr/>
              </a:pPr>
              <a:t>‹#›</a:t>
            </a:fld>
            <a:endParaRPr lang="ja-JP" altLang="en-US" sz="1300" dirty="0"/>
          </a:p>
        </p:txBody>
      </p:sp>
    </p:spTree>
    <p:extLst>
      <p:ext uri="{BB962C8B-B14F-4D97-AF65-F5344CB8AC3E}">
        <p14:creationId xmlns:p14="http://schemas.microsoft.com/office/powerpoint/2010/main" val="2905452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a:xfrm>
            <a:off x="7677150" y="6477712"/>
            <a:ext cx="2228850" cy="365125"/>
          </a:xfrm>
        </p:spPr>
        <p:txBody>
          <a:bodyPr/>
          <a:lstStyle>
            <a:lvl1pPr>
              <a:defRPr sz="1300" b="0" i="0" smtClean="0">
                <a:solidFill>
                  <a:schemeClr val="tx1"/>
                </a:solidFill>
                <a:latin typeface="Noto Sans CJK JP DemiLight" charset="-128"/>
                <a:ea typeface="Noto Sans CJK JP DemiLight" charset="-128"/>
                <a:cs typeface="Noto Sans CJK JP DemiLight" charset="-128"/>
              </a:defRPr>
            </a:lvl1pPr>
          </a:lstStyle>
          <a:p>
            <a:pPr>
              <a:defRPr/>
            </a:pPr>
            <a:fld id="{C739F304-7C62-4E9C-86FD-0F9DE9E5F73D}" type="slidenum">
              <a:rPr lang="ja-JP" altLang="en-US" smtClean="0"/>
              <a:pPr>
                <a:defRPr/>
              </a:pPr>
              <a:t>‹#›</a:t>
            </a:fld>
            <a:endParaRPr lang="ja-JP" altLang="en-US" sz="1300" dirty="0"/>
          </a:p>
        </p:txBody>
      </p:sp>
    </p:spTree>
    <p:extLst>
      <p:ext uri="{BB962C8B-B14F-4D97-AF65-F5344CB8AC3E}">
        <p14:creationId xmlns:p14="http://schemas.microsoft.com/office/powerpoint/2010/main" val="3472127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紫">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CC0A945-AAD0-4F5E-9049-A28B34562101}" type="datetime1">
              <a:rPr kumimoji="1" lang="ja-JP" altLang="en-US" smtClean="0"/>
              <a:t>2025/4/14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r>
              <a:rPr kumimoji="1" lang="en-US" altLang="ja-JP" dirty="0"/>
              <a:t>(</a:t>
            </a:r>
            <a:fld id="{B3FAF7E5-9301-4E1F-82EB-790685B1C2DA}" type="slidenum">
              <a:rPr kumimoji="1" lang="ja-JP" altLang="en-US" smtClean="0"/>
              <a:pPr/>
              <a:t>‹#›</a:t>
            </a:fld>
            <a:r>
              <a:rPr kumimoji="1" lang="en-US" altLang="ja-JP" dirty="0"/>
              <a:t>/10)</a:t>
            </a:r>
            <a:endParaRPr kumimoji="1" lang="ja-JP" altLang="en-US" dirty="0"/>
          </a:p>
        </p:txBody>
      </p:sp>
      <p:sp>
        <p:nvSpPr>
          <p:cNvPr id="7" name="四角形: 角を丸くする 6">
            <a:extLst>
              <a:ext uri="{FF2B5EF4-FFF2-40B4-BE49-F238E27FC236}">
                <a16:creationId xmlns:a16="http://schemas.microsoft.com/office/drawing/2014/main" id="{9E826B55-747D-44B9-8D0A-715176291AA2}"/>
              </a:ext>
            </a:extLst>
          </p:cNvPr>
          <p:cNvSpPr/>
          <p:nvPr userDrawn="1"/>
        </p:nvSpPr>
        <p:spPr>
          <a:xfrm>
            <a:off x="293795" y="124211"/>
            <a:ext cx="9195990" cy="5339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91"/>
          </a:p>
        </p:txBody>
      </p:sp>
      <p:cxnSp>
        <p:nvCxnSpPr>
          <p:cNvPr id="8" name="直線コネクタ 7">
            <a:extLst>
              <a:ext uri="{FF2B5EF4-FFF2-40B4-BE49-F238E27FC236}">
                <a16:creationId xmlns:a16="http://schemas.microsoft.com/office/drawing/2014/main" id="{34EFCB24-CC0C-4631-86C6-1D10E3F8925D}"/>
              </a:ext>
            </a:extLst>
          </p:cNvPr>
          <p:cNvCxnSpPr>
            <a:cxnSpLocks/>
          </p:cNvCxnSpPr>
          <p:nvPr userDrawn="1"/>
        </p:nvCxnSpPr>
        <p:spPr>
          <a:xfrm>
            <a:off x="4989255" y="639137"/>
            <a:ext cx="450053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46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81038" y="365125"/>
            <a:ext cx="8543925"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endParaRPr lang="en-US"/>
          </a:p>
        </p:txBody>
      </p:sp>
      <p:sp>
        <p:nvSpPr>
          <p:cNvPr id="1027" name="Text Placeholder 2"/>
          <p:cNvSpPr>
            <a:spLocks noGrp="1"/>
          </p:cNvSpPr>
          <p:nvPr>
            <p:ph type="body" idx="1"/>
          </p:nvPr>
        </p:nvSpPr>
        <p:spPr bwMode="auto">
          <a:xfrm>
            <a:off x="681038" y="1825625"/>
            <a:ext cx="8543925"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endParaRPr lang="ja-JP" altLang="en-US"/>
          </a:p>
        </p:txBody>
      </p:sp>
      <p:sp>
        <p:nvSpPr>
          <p:cNvPr id="5" name="Footer Placeholder 4"/>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Slide Number Placeholder 5"/>
          <p:cNvSpPr>
            <a:spLocks noGrp="1"/>
          </p:cNvSpPr>
          <p:nvPr>
            <p:ph type="sldNum" sz="quarter" idx="4"/>
          </p:nvPr>
        </p:nvSpPr>
        <p:spPr>
          <a:xfrm>
            <a:off x="9458960" y="6583680"/>
            <a:ext cx="447040" cy="274320"/>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0CBB833F-3A55-4084-8529-22769FE07B29}"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665" r:id="rId1"/>
    <p:sldLayoutId id="2147483670" r:id="rId2"/>
    <p:sldLayoutId id="2147483673" r:id="rId3"/>
    <p:sldLayoutId id="2147483666" r:id="rId4"/>
    <p:sldLayoutId id="2147483671" r:id="rId5"/>
    <p:sldLayoutId id="2147483672" r:id="rId6"/>
    <p:sldLayoutId id="2147483674" r:id="rId7"/>
  </p:sldLayoutIdLst>
  <p:hf hdr="0" ftr="0" dt="0"/>
  <p:txStyles>
    <p:titleStyle>
      <a:lvl1pPr algn="l" rtl="0" fontAlgn="base">
        <a:lnSpc>
          <a:spcPct val="90000"/>
        </a:lnSpc>
        <a:spcBef>
          <a:spcPct val="0"/>
        </a:spcBef>
        <a:spcAft>
          <a:spcPct val="0"/>
        </a:spcAft>
        <a:defRPr kumimoji="1" sz="4400" kern="1200">
          <a:solidFill>
            <a:schemeClr val="tx1"/>
          </a:solidFill>
          <a:latin typeface="+mj-lt"/>
          <a:ea typeface="+mj-ea"/>
          <a:cs typeface="+mj-cs"/>
        </a:defRPr>
      </a:lvl1pPr>
      <a:lvl2pPr algn="l" rtl="0" fontAlgn="base">
        <a:lnSpc>
          <a:spcPct val="90000"/>
        </a:lnSpc>
        <a:spcBef>
          <a:spcPct val="0"/>
        </a:spcBef>
        <a:spcAft>
          <a:spcPct val="0"/>
        </a:spcAft>
        <a:defRPr kumimoji="1" sz="4400">
          <a:solidFill>
            <a:schemeClr val="tx1"/>
          </a:solidFill>
          <a:latin typeface="Calibri Light"/>
          <a:ea typeface="ＭＳ Ｐゴシック" charset="-128"/>
        </a:defRPr>
      </a:lvl2pPr>
      <a:lvl3pPr algn="l" rtl="0" fontAlgn="base">
        <a:lnSpc>
          <a:spcPct val="90000"/>
        </a:lnSpc>
        <a:spcBef>
          <a:spcPct val="0"/>
        </a:spcBef>
        <a:spcAft>
          <a:spcPct val="0"/>
        </a:spcAft>
        <a:defRPr kumimoji="1" sz="4400">
          <a:solidFill>
            <a:schemeClr val="tx1"/>
          </a:solidFill>
          <a:latin typeface="Calibri Light"/>
          <a:ea typeface="ＭＳ Ｐゴシック" charset="-128"/>
        </a:defRPr>
      </a:lvl3pPr>
      <a:lvl4pPr algn="l" rtl="0" fontAlgn="base">
        <a:lnSpc>
          <a:spcPct val="90000"/>
        </a:lnSpc>
        <a:spcBef>
          <a:spcPct val="0"/>
        </a:spcBef>
        <a:spcAft>
          <a:spcPct val="0"/>
        </a:spcAft>
        <a:defRPr kumimoji="1" sz="4400">
          <a:solidFill>
            <a:schemeClr val="tx1"/>
          </a:solidFill>
          <a:latin typeface="Calibri Light"/>
          <a:ea typeface="ＭＳ Ｐゴシック" charset="-128"/>
        </a:defRPr>
      </a:lvl4pPr>
      <a:lvl5pPr algn="l" rtl="0" fontAlgn="base">
        <a:lnSpc>
          <a:spcPct val="90000"/>
        </a:lnSpc>
        <a:spcBef>
          <a:spcPct val="0"/>
        </a:spcBef>
        <a:spcAft>
          <a:spcPct val="0"/>
        </a:spcAft>
        <a:defRPr kumimoji="1" sz="4400">
          <a:solidFill>
            <a:schemeClr val="tx1"/>
          </a:solidFill>
          <a:latin typeface="Calibri Light"/>
          <a:ea typeface="ＭＳ Ｐゴシック" charset="-128"/>
        </a:defRPr>
      </a:lvl5pPr>
      <a:lvl6pPr marL="457200" algn="l" rtl="0" fontAlgn="base">
        <a:lnSpc>
          <a:spcPct val="90000"/>
        </a:lnSpc>
        <a:spcBef>
          <a:spcPct val="0"/>
        </a:spcBef>
        <a:spcAft>
          <a:spcPct val="0"/>
        </a:spcAft>
        <a:defRPr kumimoji="1" sz="4400">
          <a:solidFill>
            <a:schemeClr val="tx1"/>
          </a:solidFill>
          <a:latin typeface="Calibri Light"/>
          <a:ea typeface="ＭＳ Ｐゴシック" charset="-128"/>
        </a:defRPr>
      </a:lvl6pPr>
      <a:lvl7pPr marL="914400" algn="l" rtl="0" fontAlgn="base">
        <a:lnSpc>
          <a:spcPct val="90000"/>
        </a:lnSpc>
        <a:spcBef>
          <a:spcPct val="0"/>
        </a:spcBef>
        <a:spcAft>
          <a:spcPct val="0"/>
        </a:spcAft>
        <a:defRPr kumimoji="1" sz="4400">
          <a:solidFill>
            <a:schemeClr val="tx1"/>
          </a:solidFill>
          <a:latin typeface="Calibri Light"/>
          <a:ea typeface="ＭＳ Ｐゴシック" charset="-128"/>
        </a:defRPr>
      </a:lvl7pPr>
      <a:lvl8pPr marL="1371600" algn="l" rtl="0" fontAlgn="base">
        <a:lnSpc>
          <a:spcPct val="90000"/>
        </a:lnSpc>
        <a:spcBef>
          <a:spcPct val="0"/>
        </a:spcBef>
        <a:spcAft>
          <a:spcPct val="0"/>
        </a:spcAft>
        <a:defRPr kumimoji="1" sz="4400">
          <a:solidFill>
            <a:schemeClr val="tx1"/>
          </a:solidFill>
          <a:latin typeface="Calibri Light"/>
          <a:ea typeface="ＭＳ Ｐゴシック" charset="-128"/>
        </a:defRPr>
      </a:lvl8pPr>
      <a:lvl9pPr marL="1828800" algn="l" rtl="0" fontAlgn="base">
        <a:lnSpc>
          <a:spcPct val="90000"/>
        </a:lnSpc>
        <a:spcBef>
          <a:spcPct val="0"/>
        </a:spcBef>
        <a:spcAft>
          <a:spcPct val="0"/>
        </a:spcAft>
        <a:defRPr kumimoji="1" sz="4400">
          <a:solidFill>
            <a:schemeClr val="tx1"/>
          </a:solidFill>
          <a:latin typeface="Calibri Light"/>
          <a:ea typeface="ＭＳ Ｐゴシック" charset="-128"/>
        </a:defRPr>
      </a:lvl9pPr>
    </p:titleStyle>
    <p:bodyStyle>
      <a:lvl1pPr marL="228600" indent="-228600" algn="l" rtl="0" fontAlgn="base">
        <a:lnSpc>
          <a:spcPct val="90000"/>
        </a:lnSpc>
        <a:spcBef>
          <a:spcPts val="1000"/>
        </a:spcBef>
        <a:spcAft>
          <a:spcPct val="0"/>
        </a:spcAft>
        <a:buFont typeface="Arial" charset="0"/>
        <a:buChar char="•"/>
        <a:defRPr kumimoji="1"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kumimoji="1"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kumimoji="1"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umimoji="1"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demo.hinan.telenet.co.jp/user/public-evacue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demo.hinan.telenet.co.jp/user/lis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2.jpeg"/><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demo.hinan.telenet.co.jp/user/lis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4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demo.hinan.telenet.co.jp/user/public-evacuee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29.jpeg"/><Relationship Id="rId5" Type="http://schemas.openxmlformats.org/officeDocument/2006/relationships/image" Target="../media/image25.png"/><Relationship Id="rId10" Type="http://schemas.openxmlformats.org/officeDocument/2006/relationships/image" Target="../media/image11.png"/><Relationship Id="rId4" Type="http://schemas.openxmlformats.org/officeDocument/2006/relationships/image" Target="../media/image24.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5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5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hyperlink" Target="https://demo.hinan.telenet.co.jp/user/public-evacuees" TargetMode="External"/><Relationship Id="rId4" Type="http://schemas.openxmlformats.org/officeDocument/2006/relationships/image" Target="../media/image114.jpeg"/></Relationships>
</file>

<file path=ppt/slides/_rels/slide5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16.jpeg"/><Relationship Id="rId4" Type="http://schemas.openxmlformats.org/officeDocument/2006/relationships/image" Target="../media/image114.jpeg"/></Relationships>
</file>

<file path=ppt/slides/_rels/slide5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https://demo.hinan.telenet.co.jp/user/lis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6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28.jpeg"/></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30.jpeg"/></Relationships>
</file>

<file path=ppt/slides/_rels/slide6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hyperlink" Target="https://demo.hinan.telenet.co.jp/user/public-evacuee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1.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7990B5BE-7B62-5603-6915-D5D4E9E9A0DA}"/>
              </a:ext>
            </a:extLst>
          </p:cNvPr>
          <p:cNvSpPr>
            <a:spLocks noGrp="1"/>
          </p:cNvSpPr>
          <p:nvPr/>
        </p:nvSpPr>
        <p:spPr>
          <a:xfrm>
            <a:off x="787400" y="2288473"/>
            <a:ext cx="8768542" cy="2206838"/>
          </a:xfrm>
          <a:prstGeom prst="rect">
            <a:avLst/>
          </a:prstGeom>
        </p:spPr>
        <p:txBody>
          <a:bodyPr vert="horz" lIns="0" tIns="0" rIns="0" bIns="0" rtlCol="0" anchor="b">
            <a:noAutofit/>
          </a:bodyPr>
          <a:lstStyle>
            <a:lvl1pPr algn="l" defTabSz="914423" rtl="0" eaLnBrk="1" latinLnBrk="0" hangingPunct="1">
              <a:lnSpc>
                <a:spcPct val="90000"/>
              </a:lnSpc>
              <a:spcBef>
                <a:spcPct val="0"/>
              </a:spcBef>
              <a:buNone/>
              <a:defRPr kumimoji="1" sz="6000" b="1" i="0" kern="1200" spc="100" baseline="0">
                <a:solidFill>
                  <a:schemeClr val="bg1"/>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algn="ctr">
              <a:lnSpc>
                <a:spcPct val="130000"/>
              </a:lnSpc>
            </a:pPr>
            <a:r>
              <a:rPr lang="ja-JP" altLang="en-US" sz="2800" dirty="0">
                <a:solidFill>
                  <a:srgbClr val="FFDD00"/>
                </a:solidFill>
                <a:latin typeface="Noto Sans Japanese"/>
              </a:rPr>
              <a:t>避難者名簿デジタル管理システム</a:t>
            </a:r>
            <a:br>
              <a:rPr lang="en-US" altLang="ja-JP" sz="2800" dirty="0"/>
            </a:br>
            <a:r>
              <a:rPr kumimoji="1" lang="ja-JP" altLang="en-US" sz="4800" dirty="0"/>
              <a:t>「らくらく避難所くん」 </a:t>
            </a:r>
          </a:p>
          <a:p>
            <a:pPr algn="ctr">
              <a:lnSpc>
                <a:spcPct val="130000"/>
              </a:lnSpc>
            </a:pPr>
            <a:r>
              <a:rPr kumimoji="1" lang="ja-JP" altLang="en-US" sz="4800" dirty="0"/>
              <a:t>デモサイト 取扱説明書</a:t>
            </a:r>
          </a:p>
        </p:txBody>
      </p:sp>
      <p:sp>
        <p:nvSpPr>
          <p:cNvPr id="17" name="テキスト ボックス 4">
            <a:extLst>
              <a:ext uri="{FF2B5EF4-FFF2-40B4-BE49-F238E27FC236}">
                <a16:creationId xmlns:a16="http://schemas.microsoft.com/office/drawing/2014/main" id="{798B0567-F53A-1D16-A61C-E2E29722DC88}"/>
              </a:ext>
            </a:extLst>
          </p:cNvPr>
          <p:cNvSpPr txBox="1"/>
          <p:nvPr/>
        </p:nvSpPr>
        <p:spPr>
          <a:xfrm>
            <a:off x="6601287" y="4883933"/>
            <a:ext cx="2954655" cy="944874"/>
          </a:xfrm>
          <a:prstGeom prst="rect">
            <a:avLst/>
          </a:prstGeom>
          <a:noFill/>
        </p:spPr>
        <p:txBody>
          <a:bodyPr wrap="none" rtlCol="0">
            <a:spAutoFit/>
          </a:bodyPr>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kumimoji="1" lang="en-US" altLang="ja-JP" sz="2000" dirty="0">
                <a:solidFill>
                  <a:srgbClr val="2F335C"/>
                </a:solidFill>
                <a:latin typeface="メイリオ" panose="020B0604030504040204" pitchFamily="50" charset="-128"/>
                <a:ea typeface="メイリオ" panose="020B0604030504040204" pitchFamily="50" charset="-128"/>
              </a:rPr>
              <a:t>2025</a:t>
            </a:r>
            <a:r>
              <a:rPr kumimoji="1" lang="ja-JP" altLang="en-US" sz="2000" dirty="0">
                <a:solidFill>
                  <a:srgbClr val="2F335C"/>
                </a:solidFill>
                <a:latin typeface="メイリオ" panose="020B0604030504040204" pitchFamily="50" charset="-128"/>
                <a:ea typeface="メイリオ" panose="020B0604030504040204" pitchFamily="50" charset="-128"/>
              </a:rPr>
              <a:t>年 </a:t>
            </a:r>
            <a:r>
              <a:rPr kumimoji="1" lang="en-US" altLang="ja-JP" sz="2000" dirty="0">
                <a:solidFill>
                  <a:srgbClr val="2F335C"/>
                </a:solidFill>
                <a:latin typeface="メイリオ" panose="020B0604030504040204" pitchFamily="50" charset="-128"/>
                <a:ea typeface="メイリオ" panose="020B0604030504040204" pitchFamily="50" charset="-128"/>
              </a:rPr>
              <a:t>4</a:t>
            </a:r>
            <a:r>
              <a:rPr kumimoji="1" lang="ja-JP" altLang="en-US" sz="2000" dirty="0">
                <a:solidFill>
                  <a:srgbClr val="2F335C"/>
                </a:solidFill>
                <a:latin typeface="メイリオ" panose="020B0604030504040204" pitchFamily="50" charset="-128"/>
                <a:ea typeface="メイリオ" panose="020B0604030504040204" pitchFamily="50" charset="-128"/>
              </a:rPr>
              <a:t>月 </a:t>
            </a:r>
            <a:r>
              <a:rPr kumimoji="1" lang="en-US" altLang="ja-JP" sz="2000" dirty="0">
                <a:solidFill>
                  <a:srgbClr val="2F335C"/>
                </a:solidFill>
                <a:latin typeface="メイリオ" panose="020B0604030504040204" pitchFamily="50" charset="-128"/>
                <a:ea typeface="メイリオ" panose="020B0604030504040204" pitchFamily="50" charset="-128"/>
              </a:rPr>
              <a:t>14</a:t>
            </a:r>
            <a:r>
              <a:rPr kumimoji="1" lang="ja-JP" altLang="en-US" sz="2000" dirty="0">
                <a:solidFill>
                  <a:srgbClr val="2F335C"/>
                </a:solidFill>
                <a:latin typeface="メイリオ" panose="020B0604030504040204" pitchFamily="50" charset="-128"/>
                <a:ea typeface="メイリオ" panose="020B0604030504040204" pitchFamily="50" charset="-128"/>
              </a:rPr>
              <a:t>日</a:t>
            </a:r>
            <a:br>
              <a:rPr kumimoji="1" lang="en-US" altLang="ja-JP" sz="2800" dirty="0">
                <a:solidFill>
                  <a:srgbClr val="2F335C"/>
                </a:solidFill>
                <a:latin typeface="メイリオ" panose="020B0604030504040204" pitchFamily="50" charset="-128"/>
                <a:ea typeface="メイリオ" panose="020B0604030504040204" pitchFamily="50" charset="-128"/>
              </a:rPr>
            </a:br>
            <a:r>
              <a:rPr kumimoji="1" lang="ja-JP" altLang="en-US" sz="2400" dirty="0">
                <a:solidFill>
                  <a:srgbClr val="2F335C"/>
                </a:solidFill>
                <a:latin typeface="メイリオ" panose="020B0604030504040204" pitchFamily="50" charset="-128"/>
                <a:ea typeface="メイリオ" panose="020B0604030504040204" pitchFamily="50" charset="-128"/>
              </a:rPr>
              <a:t>テレネット株式会社</a:t>
            </a:r>
          </a:p>
        </p:txBody>
      </p:sp>
      <p:pic>
        <p:nvPicPr>
          <p:cNvPr id="21" name="グラフィックス 20">
            <a:extLst>
              <a:ext uri="{FF2B5EF4-FFF2-40B4-BE49-F238E27FC236}">
                <a16:creationId xmlns:a16="http://schemas.microsoft.com/office/drawing/2014/main" id="{D37C81B9-424D-D58C-6B29-45D39FFD01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369350" y="-46391"/>
            <a:ext cx="1385643" cy="29875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6433" y="219167"/>
            <a:ext cx="8393132" cy="430553"/>
          </a:xfrm>
        </p:spPr>
        <p:txBody>
          <a:bodyPr>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避難者数の入力</a:t>
            </a:r>
          </a:p>
        </p:txBody>
      </p:sp>
      <p:sp>
        <p:nvSpPr>
          <p:cNvPr id="57" name="正方形/長方形 56"/>
          <p:cNvSpPr/>
          <p:nvPr/>
        </p:nvSpPr>
        <p:spPr>
          <a:xfrm>
            <a:off x="496786" y="1925565"/>
            <a:ext cx="1213841" cy="10217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30CFB455-DAC7-70AA-ADD4-990652F540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1988" y="963194"/>
            <a:ext cx="1602629" cy="3700413"/>
          </a:xfrm>
          <a:prstGeom prst="rect">
            <a:avLst/>
          </a:prstGeom>
          <a:ln>
            <a:solidFill>
              <a:schemeClr val="accent1">
                <a:shade val="50000"/>
              </a:schemeClr>
            </a:solidFill>
          </a:ln>
        </p:spPr>
      </p:pic>
      <p:sp>
        <p:nvSpPr>
          <p:cNvPr id="39" name="四角形: 角を丸くする 54">
            <a:extLst>
              <a:ext uri="{FF2B5EF4-FFF2-40B4-BE49-F238E27FC236}">
                <a16:creationId xmlns:a16="http://schemas.microsoft.com/office/drawing/2014/main" id="{31FD57F3-44E3-45BC-B88D-A0A12D79C26E}"/>
              </a:ext>
            </a:extLst>
          </p:cNvPr>
          <p:cNvSpPr/>
          <p:nvPr/>
        </p:nvSpPr>
        <p:spPr>
          <a:xfrm>
            <a:off x="425520" y="2798512"/>
            <a:ext cx="1706977" cy="659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4" name="四角形: 角を丸くする 13">
            <a:extLst>
              <a:ext uri="{FF2B5EF4-FFF2-40B4-BE49-F238E27FC236}">
                <a16:creationId xmlns:a16="http://schemas.microsoft.com/office/drawing/2014/main" id="{D94F3208-B39F-5BC8-F085-C007225279A6}"/>
              </a:ext>
            </a:extLst>
          </p:cNvPr>
          <p:cNvSpPr/>
          <p:nvPr/>
        </p:nvSpPr>
        <p:spPr>
          <a:xfrm>
            <a:off x="593863" y="4823704"/>
            <a:ext cx="1314991"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避難人数を</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選択します。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8" name="図 17">
            <a:extLst>
              <a:ext uri="{FF2B5EF4-FFF2-40B4-BE49-F238E27FC236}">
                <a16:creationId xmlns:a16="http://schemas.microsoft.com/office/drawing/2014/main" id="{52AB2C0E-D00C-74D3-1415-A6DEE15EFB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89079" y="961541"/>
            <a:ext cx="1602627" cy="3702066"/>
          </a:xfrm>
          <a:prstGeom prst="rect">
            <a:avLst/>
          </a:prstGeom>
          <a:ln>
            <a:solidFill>
              <a:schemeClr val="accent1">
                <a:shade val="50000"/>
              </a:schemeClr>
            </a:solidFill>
          </a:ln>
        </p:spPr>
      </p:pic>
      <p:sp>
        <p:nvSpPr>
          <p:cNvPr id="19" name="四角形: 角を丸くする 18">
            <a:extLst>
              <a:ext uri="{FF2B5EF4-FFF2-40B4-BE49-F238E27FC236}">
                <a16:creationId xmlns:a16="http://schemas.microsoft.com/office/drawing/2014/main" id="{F316811A-D121-F70D-C139-BE4EA57A4497}"/>
              </a:ext>
            </a:extLst>
          </p:cNvPr>
          <p:cNvSpPr/>
          <p:nvPr/>
        </p:nvSpPr>
        <p:spPr>
          <a:xfrm>
            <a:off x="2426832" y="4823704"/>
            <a:ext cx="1275735"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選択した数字が</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反転します。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四角形: 角を丸くする 21">
            <a:extLst>
              <a:ext uri="{FF2B5EF4-FFF2-40B4-BE49-F238E27FC236}">
                <a16:creationId xmlns:a16="http://schemas.microsoft.com/office/drawing/2014/main" id="{E38DC8BB-BD11-89E9-EDEB-F79B27F333D2}"/>
              </a:ext>
            </a:extLst>
          </p:cNvPr>
          <p:cNvSpPr/>
          <p:nvPr/>
        </p:nvSpPr>
        <p:spPr>
          <a:xfrm>
            <a:off x="4064022" y="4823704"/>
            <a:ext cx="1616852"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次へを押します。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5" name="グループ化 24">
            <a:extLst>
              <a:ext uri="{FF2B5EF4-FFF2-40B4-BE49-F238E27FC236}">
                <a16:creationId xmlns:a16="http://schemas.microsoft.com/office/drawing/2014/main" id="{768D3A34-FF90-9FEB-73A9-75ACF3F76BDB}"/>
              </a:ext>
            </a:extLst>
          </p:cNvPr>
          <p:cNvGrpSpPr/>
          <p:nvPr/>
        </p:nvGrpSpPr>
        <p:grpSpPr>
          <a:xfrm>
            <a:off x="4040019" y="961541"/>
            <a:ext cx="1706977" cy="3702066"/>
            <a:chOff x="3170006" y="746974"/>
            <a:chExt cx="1326068" cy="2875957"/>
          </a:xfrm>
        </p:grpSpPr>
        <p:pic>
          <p:nvPicPr>
            <p:cNvPr id="20" name="図 19">
              <a:extLst>
                <a:ext uri="{FF2B5EF4-FFF2-40B4-BE49-F238E27FC236}">
                  <a16:creationId xmlns:a16="http://schemas.microsoft.com/office/drawing/2014/main" id="{A0053FBB-A09D-D920-72FB-BC105B26BCF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13750" y="746974"/>
              <a:ext cx="1245004" cy="2875957"/>
            </a:xfrm>
            <a:prstGeom prst="rect">
              <a:avLst/>
            </a:prstGeom>
            <a:ln>
              <a:solidFill>
                <a:schemeClr val="accent1">
                  <a:shade val="50000"/>
                </a:schemeClr>
              </a:solidFill>
            </a:ln>
          </p:spPr>
        </p:pic>
        <p:sp>
          <p:nvSpPr>
            <p:cNvPr id="23" name="四角形: 角を丸くする 54">
              <a:extLst>
                <a:ext uri="{FF2B5EF4-FFF2-40B4-BE49-F238E27FC236}">
                  <a16:creationId xmlns:a16="http://schemas.microsoft.com/office/drawing/2014/main" id="{570F697C-B42D-519F-7765-E5A0FC0B2EEB}"/>
                </a:ext>
              </a:extLst>
            </p:cNvPr>
            <p:cNvSpPr/>
            <p:nvPr/>
          </p:nvSpPr>
          <p:spPr>
            <a:xfrm>
              <a:off x="3170006" y="2700762"/>
              <a:ext cx="1326068" cy="3344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grpSp>
      <p:sp>
        <p:nvSpPr>
          <p:cNvPr id="27" name="スライド番号プレースホルダー 3">
            <a:extLst>
              <a:ext uri="{FF2B5EF4-FFF2-40B4-BE49-F238E27FC236}">
                <a16:creationId xmlns:a16="http://schemas.microsoft.com/office/drawing/2014/main" id="{CB6F6CED-1218-DCB1-42C2-DB815F913D51}"/>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9</a:t>
            </a:fld>
            <a:endParaRPr kumimoji="1" lang="ja-JP" altLang="en-US" dirty="0"/>
          </a:p>
        </p:txBody>
      </p:sp>
      <p:sp>
        <p:nvSpPr>
          <p:cNvPr id="28" name="四角形: 角を丸くする 54">
            <a:extLst>
              <a:ext uri="{FF2B5EF4-FFF2-40B4-BE49-F238E27FC236}">
                <a16:creationId xmlns:a16="http://schemas.microsoft.com/office/drawing/2014/main" id="{1DB706B8-7CB6-20A5-164C-3DACD7EAA981}"/>
              </a:ext>
            </a:extLst>
          </p:cNvPr>
          <p:cNvSpPr/>
          <p:nvPr/>
        </p:nvSpPr>
        <p:spPr>
          <a:xfrm>
            <a:off x="2236903" y="2798512"/>
            <a:ext cx="556948" cy="332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2129359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A636323-7268-8CBA-E7DA-68C95F62DB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1829" y="963194"/>
            <a:ext cx="1602629" cy="3700413"/>
          </a:xfrm>
          <a:prstGeom prst="rect">
            <a:avLst/>
          </a:prstGeom>
          <a:ln>
            <a:solidFill>
              <a:schemeClr val="accent1">
                <a:shade val="50000"/>
              </a:schemeClr>
            </a:solidFill>
          </a:ln>
        </p:spPr>
      </p:pic>
      <p:sp>
        <p:nvSpPr>
          <p:cNvPr id="2" name="タイトル 1"/>
          <p:cNvSpPr>
            <a:spLocks noGrp="1"/>
          </p:cNvSpPr>
          <p:nvPr>
            <p:ph type="title"/>
          </p:nvPr>
        </p:nvSpPr>
        <p:spPr>
          <a:xfrm>
            <a:off x="756433" y="219167"/>
            <a:ext cx="8393132" cy="430553"/>
          </a:xfrm>
        </p:spPr>
        <p:txBody>
          <a:bodyPr>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避難者情報の入力</a:t>
            </a:r>
          </a:p>
        </p:txBody>
      </p:sp>
      <p:sp>
        <p:nvSpPr>
          <p:cNvPr id="57" name="正方形/長方形 56"/>
          <p:cNvSpPr/>
          <p:nvPr/>
        </p:nvSpPr>
        <p:spPr>
          <a:xfrm>
            <a:off x="496786" y="1925565"/>
            <a:ext cx="1213841" cy="10217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54">
            <a:extLst>
              <a:ext uri="{FF2B5EF4-FFF2-40B4-BE49-F238E27FC236}">
                <a16:creationId xmlns:a16="http://schemas.microsoft.com/office/drawing/2014/main" id="{31FD57F3-44E3-45BC-B88D-A0A12D79C26E}"/>
              </a:ext>
            </a:extLst>
          </p:cNvPr>
          <p:cNvSpPr/>
          <p:nvPr/>
        </p:nvSpPr>
        <p:spPr>
          <a:xfrm>
            <a:off x="433527" y="2314594"/>
            <a:ext cx="1706977" cy="4305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4" name="四角形: 角を丸くする 13">
            <a:extLst>
              <a:ext uri="{FF2B5EF4-FFF2-40B4-BE49-F238E27FC236}">
                <a16:creationId xmlns:a16="http://schemas.microsoft.com/office/drawing/2014/main" id="{D94F3208-B39F-5BC8-F085-C007225279A6}"/>
              </a:ext>
            </a:extLst>
          </p:cNvPr>
          <p:cNvSpPr/>
          <p:nvPr/>
        </p:nvSpPr>
        <p:spPr>
          <a:xfrm>
            <a:off x="505789" y="4811772"/>
            <a:ext cx="3304302" cy="10441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名前、住所＊、生年月日、を入力します。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90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*郵便番号入力により地名までが自動で入力されます。</a:t>
            </a:r>
          </a:p>
          <a:p>
            <a:r>
              <a:rPr lang="ja-JP" altLang="en-US" sz="90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番地などの不足情報を追加します。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性別を選択します。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a:extLst>
              <a:ext uri="{FF2B5EF4-FFF2-40B4-BE49-F238E27FC236}">
                <a16:creationId xmlns:a16="http://schemas.microsoft.com/office/drawing/2014/main" id="{D1B60E91-B82D-75A1-EA53-916979B974D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3155" y="963194"/>
            <a:ext cx="1602629" cy="3700413"/>
          </a:xfrm>
          <a:prstGeom prst="rect">
            <a:avLst/>
          </a:prstGeom>
          <a:ln>
            <a:solidFill>
              <a:schemeClr val="accent1">
                <a:shade val="50000"/>
              </a:schemeClr>
            </a:solidFill>
          </a:ln>
        </p:spPr>
      </p:pic>
      <p:sp>
        <p:nvSpPr>
          <p:cNvPr id="11" name="四角形: 角を丸くする 54">
            <a:extLst>
              <a:ext uri="{FF2B5EF4-FFF2-40B4-BE49-F238E27FC236}">
                <a16:creationId xmlns:a16="http://schemas.microsoft.com/office/drawing/2014/main" id="{0B681285-21BC-69D8-48A3-A44486E1D7DE}"/>
              </a:ext>
            </a:extLst>
          </p:cNvPr>
          <p:cNvSpPr/>
          <p:nvPr/>
        </p:nvSpPr>
        <p:spPr>
          <a:xfrm>
            <a:off x="2240980" y="1458538"/>
            <a:ext cx="1706977" cy="9676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四角形: 角を丸くする 54">
            <a:extLst>
              <a:ext uri="{FF2B5EF4-FFF2-40B4-BE49-F238E27FC236}">
                <a16:creationId xmlns:a16="http://schemas.microsoft.com/office/drawing/2014/main" id="{05DFFCFF-9184-5213-DDEE-973DDD0EE79E}"/>
              </a:ext>
            </a:extLst>
          </p:cNvPr>
          <p:cNvSpPr/>
          <p:nvPr/>
        </p:nvSpPr>
        <p:spPr>
          <a:xfrm>
            <a:off x="2240980" y="2461355"/>
            <a:ext cx="1706977" cy="468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3" name="四角形: 角を丸くする 54">
            <a:extLst>
              <a:ext uri="{FF2B5EF4-FFF2-40B4-BE49-F238E27FC236}">
                <a16:creationId xmlns:a16="http://schemas.microsoft.com/office/drawing/2014/main" id="{4BBF80E7-FF1C-0D8B-DD23-09D6A9E63D2E}"/>
              </a:ext>
            </a:extLst>
          </p:cNvPr>
          <p:cNvSpPr/>
          <p:nvPr/>
        </p:nvSpPr>
        <p:spPr>
          <a:xfrm>
            <a:off x="2240980" y="2962192"/>
            <a:ext cx="1706977" cy="468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grpSp>
        <p:nvGrpSpPr>
          <p:cNvPr id="26" name="グループ化 25">
            <a:extLst>
              <a:ext uri="{FF2B5EF4-FFF2-40B4-BE49-F238E27FC236}">
                <a16:creationId xmlns:a16="http://schemas.microsoft.com/office/drawing/2014/main" id="{2DC89283-958B-9F61-55B9-D4F76F01DB8F}"/>
              </a:ext>
            </a:extLst>
          </p:cNvPr>
          <p:cNvGrpSpPr/>
          <p:nvPr/>
        </p:nvGrpSpPr>
        <p:grpSpPr>
          <a:xfrm>
            <a:off x="4295237" y="963193"/>
            <a:ext cx="1602670" cy="4709563"/>
            <a:chOff x="3268852" y="748258"/>
            <a:chExt cx="1245037" cy="3658633"/>
          </a:xfrm>
        </p:grpSpPr>
        <p:pic>
          <p:nvPicPr>
            <p:cNvPr id="24" name="図 23">
              <a:extLst>
                <a:ext uri="{FF2B5EF4-FFF2-40B4-BE49-F238E27FC236}">
                  <a16:creationId xmlns:a16="http://schemas.microsoft.com/office/drawing/2014/main" id="{B686CD48-D03D-781C-F7F5-DDE2D92E8CB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68852" y="2401076"/>
              <a:ext cx="1245005" cy="2005815"/>
            </a:xfrm>
            <a:prstGeom prst="rect">
              <a:avLst/>
            </a:prstGeom>
            <a:ln>
              <a:solidFill>
                <a:schemeClr val="accent1">
                  <a:shade val="50000"/>
                </a:schemeClr>
              </a:solidFill>
            </a:ln>
          </p:spPr>
        </p:pic>
        <p:pic>
          <p:nvPicPr>
            <p:cNvPr id="16" name="図 15">
              <a:extLst>
                <a:ext uri="{FF2B5EF4-FFF2-40B4-BE49-F238E27FC236}">
                  <a16:creationId xmlns:a16="http://schemas.microsoft.com/office/drawing/2014/main" id="{10FF7378-825B-0386-F0D9-B904405B5A0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268884" y="748258"/>
              <a:ext cx="1245005" cy="1915567"/>
            </a:xfrm>
            <a:prstGeom prst="rect">
              <a:avLst/>
            </a:prstGeom>
            <a:ln>
              <a:solidFill>
                <a:schemeClr val="accent1">
                  <a:shade val="50000"/>
                </a:schemeClr>
              </a:solidFill>
            </a:ln>
          </p:spPr>
        </p:pic>
      </p:grpSp>
      <p:sp>
        <p:nvSpPr>
          <p:cNvPr id="17" name="四角形: 角を丸くする 54">
            <a:extLst>
              <a:ext uri="{FF2B5EF4-FFF2-40B4-BE49-F238E27FC236}">
                <a16:creationId xmlns:a16="http://schemas.microsoft.com/office/drawing/2014/main" id="{2ADC11ED-0F7B-40DD-7E21-F2B9DDCB61D2}"/>
              </a:ext>
            </a:extLst>
          </p:cNvPr>
          <p:cNvSpPr/>
          <p:nvPr/>
        </p:nvSpPr>
        <p:spPr>
          <a:xfrm>
            <a:off x="4251069" y="1464378"/>
            <a:ext cx="1706977" cy="16164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cxnSp>
        <p:nvCxnSpPr>
          <p:cNvPr id="28" name="直線コネクタ 27">
            <a:extLst>
              <a:ext uri="{FF2B5EF4-FFF2-40B4-BE49-F238E27FC236}">
                <a16:creationId xmlns:a16="http://schemas.microsoft.com/office/drawing/2014/main" id="{4C669DA1-6BCC-750E-EFF3-A5F3266141C7}"/>
              </a:ext>
            </a:extLst>
          </p:cNvPr>
          <p:cNvCxnSpPr>
            <a:cxnSpLocks/>
          </p:cNvCxnSpPr>
          <p:nvPr/>
        </p:nvCxnSpPr>
        <p:spPr>
          <a:xfrm>
            <a:off x="4295237" y="3438923"/>
            <a:ext cx="160262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B9F314C3-51B1-A331-F166-93A5EC4463A0}"/>
              </a:ext>
            </a:extLst>
          </p:cNvPr>
          <p:cNvSpPr/>
          <p:nvPr/>
        </p:nvSpPr>
        <p:spPr>
          <a:xfrm>
            <a:off x="4114978" y="5818661"/>
            <a:ext cx="1993356"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要配慮者情報、体調</a:t>
            </a: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を選択します。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次へ進む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四角形: 角を丸くする 54">
            <a:extLst>
              <a:ext uri="{FF2B5EF4-FFF2-40B4-BE49-F238E27FC236}">
                <a16:creationId xmlns:a16="http://schemas.microsoft.com/office/drawing/2014/main" id="{99B00A91-7D08-25BE-FF73-394DD5F89D0B}"/>
              </a:ext>
            </a:extLst>
          </p:cNvPr>
          <p:cNvSpPr/>
          <p:nvPr/>
        </p:nvSpPr>
        <p:spPr>
          <a:xfrm>
            <a:off x="4251069" y="3567028"/>
            <a:ext cx="1706977" cy="7888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41" name="四角形: 角を丸くする 54">
            <a:extLst>
              <a:ext uri="{FF2B5EF4-FFF2-40B4-BE49-F238E27FC236}">
                <a16:creationId xmlns:a16="http://schemas.microsoft.com/office/drawing/2014/main" id="{2DC049E0-561F-A5D1-AD3D-60F8B70CC65B}"/>
              </a:ext>
            </a:extLst>
          </p:cNvPr>
          <p:cNvSpPr/>
          <p:nvPr/>
        </p:nvSpPr>
        <p:spPr>
          <a:xfrm>
            <a:off x="4251069" y="4484020"/>
            <a:ext cx="1706977" cy="358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43" name="図 42">
            <a:extLst>
              <a:ext uri="{FF2B5EF4-FFF2-40B4-BE49-F238E27FC236}">
                <a16:creationId xmlns:a16="http://schemas.microsoft.com/office/drawing/2014/main" id="{33814650-ED8A-4CCC-AC61-A5023D618DC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297319" y="963193"/>
            <a:ext cx="1602629" cy="4709563"/>
          </a:xfrm>
          <a:prstGeom prst="rect">
            <a:avLst/>
          </a:prstGeom>
          <a:ln>
            <a:solidFill>
              <a:srgbClr val="2F528F"/>
            </a:solidFill>
          </a:ln>
        </p:spPr>
      </p:pic>
      <p:sp>
        <p:nvSpPr>
          <p:cNvPr id="44" name="四角形: 角を丸くする 43">
            <a:extLst>
              <a:ext uri="{FF2B5EF4-FFF2-40B4-BE49-F238E27FC236}">
                <a16:creationId xmlns:a16="http://schemas.microsoft.com/office/drawing/2014/main" id="{03905A6E-FB96-E48C-F5BB-5FEB7B979E6D}"/>
              </a:ext>
            </a:extLst>
          </p:cNvPr>
          <p:cNvSpPr/>
          <p:nvPr/>
        </p:nvSpPr>
        <p:spPr>
          <a:xfrm>
            <a:off x="6098515" y="5821897"/>
            <a:ext cx="2204813"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ガイド内容を一読し</a:t>
            </a: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右上の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ガイドに沿って進めます。</a:t>
            </a:r>
          </a:p>
        </p:txBody>
      </p:sp>
      <p:sp>
        <p:nvSpPr>
          <p:cNvPr id="45" name="四角形: 角を丸くする 54">
            <a:extLst>
              <a:ext uri="{FF2B5EF4-FFF2-40B4-BE49-F238E27FC236}">
                <a16:creationId xmlns:a16="http://schemas.microsoft.com/office/drawing/2014/main" id="{F3709EE5-D8F8-235A-4DB6-8CF50E9A72A9}"/>
              </a:ext>
            </a:extLst>
          </p:cNvPr>
          <p:cNvSpPr/>
          <p:nvPr/>
        </p:nvSpPr>
        <p:spPr>
          <a:xfrm>
            <a:off x="6245146" y="1918342"/>
            <a:ext cx="1706977" cy="2357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47" name="スライド番号プレースホルダー 3">
            <a:extLst>
              <a:ext uri="{FF2B5EF4-FFF2-40B4-BE49-F238E27FC236}">
                <a16:creationId xmlns:a16="http://schemas.microsoft.com/office/drawing/2014/main" id="{EF2F36EC-7C60-1A00-6067-062E8E882468}"/>
              </a:ext>
            </a:extLst>
          </p:cNvPr>
          <p:cNvSpPr txBox="1">
            <a:spLocks/>
          </p:cNvSpPr>
          <p:nvPr/>
        </p:nvSpPr>
        <p:spPr>
          <a:xfrm>
            <a:off x="8833307" y="6387154"/>
            <a:ext cx="316259" cy="303521"/>
          </a:xfrm>
          <a:prstGeom prst="rect">
            <a:avLst/>
          </a:prstGeom>
        </p:spPr>
        <p:txBody>
          <a:bodyPr vert="horz" wrap="none" lIns="117706" tIns="58853" rIns="117706" bIns="58853" rtlCol="0" anchor="ctr">
            <a:spAutoFit/>
          </a:bodyPr>
          <a:lstStyle>
            <a:defPPr>
              <a:defRPr lang="en-US"/>
            </a:defPPr>
            <a:lvl1pPr marL="0" algn="r" defTabSz="457200" rtl="0" eaLnBrk="1" latinLnBrk="0" hangingPunct="1">
              <a:defRPr sz="93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FAF7E5-9301-4E1F-82EB-790685B1C2DA}" type="slidenum">
              <a:rPr lang="ja-JP" altLang="en-US" sz="1200"/>
              <a:pPr/>
              <a:t>10</a:t>
            </a:fld>
            <a:endParaRPr lang="ja-JP" altLang="en-US" sz="1200" dirty="0"/>
          </a:p>
        </p:txBody>
      </p:sp>
    </p:spTree>
    <p:extLst>
      <p:ext uri="{BB962C8B-B14F-4D97-AF65-F5344CB8AC3E}">
        <p14:creationId xmlns:p14="http://schemas.microsoft.com/office/powerpoint/2010/main" val="384119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898E23D-3325-A7FB-A44C-E91132C0EC92}"/>
              </a:ext>
            </a:extLst>
          </p:cNvPr>
          <p:cNvGrpSpPr/>
          <p:nvPr/>
        </p:nvGrpSpPr>
        <p:grpSpPr>
          <a:xfrm>
            <a:off x="7740077" y="963193"/>
            <a:ext cx="1612827" cy="3700412"/>
            <a:chOff x="5944983" y="748258"/>
            <a:chExt cx="1252928" cy="2874672"/>
          </a:xfrm>
        </p:grpSpPr>
        <p:pic>
          <p:nvPicPr>
            <p:cNvPr id="35" name="図 34">
              <a:extLst>
                <a:ext uri="{FF2B5EF4-FFF2-40B4-BE49-F238E27FC236}">
                  <a16:creationId xmlns:a16="http://schemas.microsoft.com/office/drawing/2014/main" id="{135AAB01-5704-B3E5-856C-2AEFC0E8A6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4983" y="748258"/>
              <a:ext cx="1252928" cy="2874672"/>
            </a:xfrm>
            <a:prstGeom prst="rect">
              <a:avLst/>
            </a:prstGeom>
            <a:ln>
              <a:solidFill>
                <a:srgbClr val="2F528F"/>
              </a:solidFill>
            </a:ln>
          </p:spPr>
        </p:pic>
        <p:sp>
          <p:nvSpPr>
            <p:cNvPr id="3" name="四角形: 角を丸くする 2">
              <a:extLst>
                <a:ext uri="{FF2B5EF4-FFF2-40B4-BE49-F238E27FC236}">
                  <a16:creationId xmlns:a16="http://schemas.microsoft.com/office/drawing/2014/main" id="{458A680C-6E2D-0CE5-C4D0-560743653066}"/>
                </a:ext>
              </a:extLst>
            </p:cNvPr>
            <p:cNvSpPr/>
            <p:nvPr/>
          </p:nvSpPr>
          <p:spPr>
            <a:xfrm>
              <a:off x="6125730" y="1250072"/>
              <a:ext cx="51797" cy="6429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 name="図 19">
            <a:extLst>
              <a:ext uri="{FF2B5EF4-FFF2-40B4-BE49-F238E27FC236}">
                <a16:creationId xmlns:a16="http://schemas.microsoft.com/office/drawing/2014/main" id="{EB2F0EE8-19AB-5AB3-A850-A770F982D7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0961" y="963194"/>
            <a:ext cx="1612827" cy="3700413"/>
          </a:xfrm>
          <a:prstGeom prst="rect">
            <a:avLst/>
          </a:prstGeom>
          <a:ln>
            <a:solidFill>
              <a:srgbClr val="2F528F"/>
            </a:solidFill>
          </a:ln>
        </p:spPr>
      </p:pic>
      <p:pic>
        <p:nvPicPr>
          <p:cNvPr id="10" name="図 9">
            <a:extLst>
              <a:ext uri="{FF2B5EF4-FFF2-40B4-BE49-F238E27FC236}">
                <a16:creationId xmlns:a16="http://schemas.microsoft.com/office/drawing/2014/main" id="{814BB8B9-B4AA-BDE2-290B-F2E7DF9CA74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0336" y="963194"/>
            <a:ext cx="1594121" cy="3700413"/>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避難者情報の確認、編集、削除、追加</a:t>
            </a:r>
          </a:p>
        </p:txBody>
      </p:sp>
      <p:sp>
        <p:nvSpPr>
          <p:cNvPr id="57" name="正方形/長方形 56"/>
          <p:cNvSpPr/>
          <p:nvPr/>
        </p:nvSpPr>
        <p:spPr>
          <a:xfrm>
            <a:off x="496786" y="1925565"/>
            <a:ext cx="1213841" cy="10217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D94F3208-B39F-5BC8-F085-C007225279A6}"/>
              </a:ext>
            </a:extLst>
          </p:cNvPr>
          <p:cNvSpPr/>
          <p:nvPr/>
        </p:nvSpPr>
        <p:spPr>
          <a:xfrm>
            <a:off x="297595" y="4812147"/>
            <a:ext cx="1928609"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入力した情報を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画面を上にスクロール</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しながら確認します。</a:t>
            </a:r>
          </a:p>
        </p:txBody>
      </p:sp>
      <p:sp>
        <p:nvSpPr>
          <p:cNvPr id="13" name="四角形: 角を丸くする 54">
            <a:extLst>
              <a:ext uri="{FF2B5EF4-FFF2-40B4-BE49-F238E27FC236}">
                <a16:creationId xmlns:a16="http://schemas.microsoft.com/office/drawing/2014/main" id="{4BBF80E7-FF1C-0D8B-DD23-09D6A9E63D2E}"/>
              </a:ext>
            </a:extLst>
          </p:cNvPr>
          <p:cNvSpPr/>
          <p:nvPr/>
        </p:nvSpPr>
        <p:spPr>
          <a:xfrm>
            <a:off x="2240980" y="3274945"/>
            <a:ext cx="1706977" cy="1634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cxnSp>
        <p:nvCxnSpPr>
          <p:cNvPr id="28" name="直線コネクタ 27">
            <a:extLst>
              <a:ext uri="{FF2B5EF4-FFF2-40B4-BE49-F238E27FC236}">
                <a16:creationId xmlns:a16="http://schemas.microsoft.com/office/drawing/2014/main" id="{4C669DA1-6BCC-750E-EFF3-A5F3266141C7}"/>
              </a:ext>
            </a:extLst>
          </p:cNvPr>
          <p:cNvCxnSpPr>
            <a:cxnSpLocks/>
          </p:cNvCxnSpPr>
          <p:nvPr/>
        </p:nvCxnSpPr>
        <p:spPr>
          <a:xfrm>
            <a:off x="4295237" y="3438923"/>
            <a:ext cx="160262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31342F3B-0BC2-FCBC-75F9-866F12FBAEC4}"/>
              </a:ext>
            </a:extLst>
          </p:cNvPr>
          <p:cNvSpPr/>
          <p:nvPr/>
        </p:nvSpPr>
        <p:spPr>
          <a:xfrm>
            <a:off x="2199433" y="4812147"/>
            <a:ext cx="1740273"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詳細の入力情報を確認</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する場合は押します。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2" name="図 21">
            <a:extLst>
              <a:ext uri="{FF2B5EF4-FFF2-40B4-BE49-F238E27FC236}">
                <a16:creationId xmlns:a16="http://schemas.microsoft.com/office/drawing/2014/main" id="{FC7F1ED5-CA31-A5FB-0573-CAD0C63523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10293" y="963194"/>
            <a:ext cx="1612827" cy="3700413"/>
          </a:xfrm>
          <a:prstGeom prst="rect">
            <a:avLst/>
          </a:prstGeom>
          <a:ln>
            <a:solidFill>
              <a:srgbClr val="2F528F"/>
            </a:solidFill>
          </a:ln>
        </p:spPr>
      </p:pic>
      <p:sp>
        <p:nvSpPr>
          <p:cNvPr id="25" name="四角形: 角を丸くする 54">
            <a:extLst>
              <a:ext uri="{FF2B5EF4-FFF2-40B4-BE49-F238E27FC236}">
                <a16:creationId xmlns:a16="http://schemas.microsoft.com/office/drawing/2014/main" id="{6911E976-E771-739A-042E-8B1A06DE26BE}"/>
              </a:ext>
            </a:extLst>
          </p:cNvPr>
          <p:cNvSpPr/>
          <p:nvPr/>
        </p:nvSpPr>
        <p:spPr>
          <a:xfrm>
            <a:off x="4060311" y="3429822"/>
            <a:ext cx="1706977" cy="2294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9" name="四角形: 角を丸くする 28">
            <a:extLst>
              <a:ext uri="{FF2B5EF4-FFF2-40B4-BE49-F238E27FC236}">
                <a16:creationId xmlns:a16="http://schemas.microsoft.com/office/drawing/2014/main" id="{13551216-504C-E0EC-D166-010528A10494}"/>
              </a:ext>
            </a:extLst>
          </p:cNvPr>
          <p:cNvSpPr/>
          <p:nvPr/>
        </p:nvSpPr>
        <p:spPr>
          <a:xfrm>
            <a:off x="4103929" y="4812147"/>
            <a:ext cx="1585427"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入力情報を編集する</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場合は押します。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0" name="図 29">
            <a:extLst>
              <a:ext uri="{FF2B5EF4-FFF2-40B4-BE49-F238E27FC236}">
                <a16:creationId xmlns:a16="http://schemas.microsoft.com/office/drawing/2014/main" id="{173201D6-9C3B-7AA6-A932-24087102169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29624" y="963194"/>
            <a:ext cx="1612827" cy="3700413"/>
          </a:xfrm>
          <a:prstGeom prst="rect">
            <a:avLst/>
          </a:prstGeom>
          <a:ln>
            <a:solidFill>
              <a:srgbClr val="2F528F"/>
            </a:solidFill>
          </a:ln>
        </p:spPr>
      </p:pic>
      <p:sp>
        <p:nvSpPr>
          <p:cNvPr id="31" name="四角形: 角を丸くする 54">
            <a:extLst>
              <a:ext uri="{FF2B5EF4-FFF2-40B4-BE49-F238E27FC236}">
                <a16:creationId xmlns:a16="http://schemas.microsoft.com/office/drawing/2014/main" id="{2038BFF6-C8FC-9F8B-5796-6C9CA1DE8652}"/>
              </a:ext>
            </a:extLst>
          </p:cNvPr>
          <p:cNvSpPr/>
          <p:nvPr/>
        </p:nvSpPr>
        <p:spPr>
          <a:xfrm>
            <a:off x="5879642" y="4038351"/>
            <a:ext cx="1706977" cy="22946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32" name="四角形: 角を丸くする 31">
            <a:extLst>
              <a:ext uri="{FF2B5EF4-FFF2-40B4-BE49-F238E27FC236}">
                <a16:creationId xmlns:a16="http://schemas.microsoft.com/office/drawing/2014/main" id="{440EAA12-A2C4-7D24-60D7-EF9C78156CD1}"/>
              </a:ext>
            </a:extLst>
          </p:cNvPr>
          <p:cNvSpPr/>
          <p:nvPr/>
        </p:nvSpPr>
        <p:spPr>
          <a:xfrm>
            <a:off x="5833066" y="4758443"/>
            <a:ext cx="1763658" cy="16793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二人目以降を追加</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登録します。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P3</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で複数人を選択</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した場合は、右の</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画面へ自動的に移</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ります。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36" name="四角形: 角を丸くする 35">
            <a:extLst>
              <a:ext uri="{FF2B5EF4-FFF2-40B4-BE49-F238E27FC236}">
                <a16:creationId xmlns:a16="http://schemas.microsoft.com/office/drawing/2014/main" id="{F40EE268-FB91-D2AC-407A-37BED2BAA568}"/>
              </a:ext>
            </a:extLst>
          </p:cNvPr>
          <p:cNvSpPr/>
          <p:nvPr/>
        </p:nvSpPr>
        <p:spPr>
          <a:xfrm>
            <a:off x="7647062" y="4814532"/>
            <a:ext cx="1740273"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人目以降の登録で</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住所が同一の場合は</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チェックを入れます。</a:t>
            </a:r>
          </a:p>
        </p:txBody>
      </p:sp>
      <p:sp>
        <p:nvSpPr>
          <p:cNvPr id="38" name="四角形: 角を丸くする 54">
            <a:extLst>
              <a:ext uri="{FF2B5EF4-FFF2-40B4-BE49-F238E27FC236}">
                <a16:creationId xmlns:a16="http://schemas.microsoft.com/office/drawing/2014/main" id="{4CD1E55B-A085-2C2D-290D-AA6A10FBD927}"/>
              </a:ext>
            </a:extLst>
          </p:cNvPr>
          <p:cNvSpPr/>
          <p:nvPr/>
        </p:nvSpPr>
        <p:spPr>
          <a:xfrm>
            <a:off x="7697033" y="2186561"/>
            <a:ext cx="1706977" cy="3558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46" name="スライド番号プレースホルダー 3">
            <a:extLst>
              <a:ext uri="{FF2B5EF4-FFF2-40B4-BE49-F238E27FC236}">
                <a16:creationId xmlns:a16="http://schemas.microsoft.com/office/drawing/2014/main" id="{90B9C8EB-B4D6-AE87-BD9D-F651021A19B8}"/>
              </a:ext>
            </a:extLst>
          </p:cNvPr>
          <p:cNvSpPr txBox="1">
            <a:spLocks/>
          </p:cNvSpPr>
          <p:nvPr/>
        </p:nvSpPr>
        <p:spPr>
          <a:xfrm>
            <a:off x="8833307" y="6387154"/>
            <a:ext cx="316259" cy="303521"/>
          </a:xfrm>
          <a:prstGeom prst="rect">
            <a:avLst/>
          </a:prstGeom>
        </p:spPr>
        <p:txBody>
          <a:bodyPr vert="horz" wrap="none" lIns="117706" tIns="58853" rIns="117706" bIns="58853" rtlCol="0" anchor="ctr">
            <a:spAutoFit/>
          </a:bodyPr>
          <a:lstStyle>
            <a:defPPr>
              <a:defRPr lang="en-US"/>
            </a:defPPr>
            <a:lvl1pPr marL="0" algn="r" defTabSz="457200" rtl="0" eaLnBrk="1" latinLnBrk="0" hangingPunct="1">
              <a:defRPr sz="93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FAF7E5-9301-4E1F-82EB-790685B1C2DA}" type="slidenum">
              <a:rPr lang="ja-JP" altLang="en-US" sz="1200"/>
              <a:pPr/>
              <a:t>11</a:t>
            </a:fld>
            <a:endParaRPr lang="ja-JP" altLang="en-US" sz="1200" dirty="0"/>
          </a:p>
        </p:txBody>
      </p:sp>
      <p:sp>
        <p:nvSpPr>
          <p:cNvPr id="47" name="矢印: 上 46">
            <a:extLst>
              <a:ext uri="{FF2B5EF4-FFF2-40B4-BE49-F238E27FC236}">
                <a16:creationId xmlns:a16="http://schemas.microsoft.com/office/drawing/2014/main" id="{DC037C67-C6CD-2BF1-A00E-92ADAE03A226}"/>
              </a:ext>
            </a:extLst>
          </p:cNvPr>
          <p:cNvSpPr/>
          <p:nvPr/>
        </p:nvSpPr>
        <p:spPr>
          <a:xfrm>
            <a:off x="1699029" y="2718439"/>
            <a:ext cx="323849" cy="14030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939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図 33">
            <a:extLst>
              <a:ext uri="{FF2B5EF4-FFF2-40B4-BE49-F238E27FC236}">
                <a16:creationId xmlns:a16="http://schemas.microsoft.com/office/drawing/2014/main" id="{528C0DA5-50AB-D06F-55BB-14E12F5D15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2566" y="963194"/>
            <a:ext cx="1623611" cy="3700412"/>
          </a:xfrm>
          <a:prstGeom prst="rect">
            <a:avLst/>
          </a:prstGeom>
          <a:ln>
            <a:solidFill>
              <a:schemeClr val="accent1"/>
            </a:solidFill>
          </a:ln>
        </p:spPr>
      </p:pic>
      <p:pic>
        <p:nvPicPr>
          <p:cNvPr id="18" name="図 17">
            <a:extLst>
              <a:ext uri="{FF2B5EF4-FFF2-40B4-BE49-F238E27FC236}">
                <a16:creationId xmlns:a16="http://schemas.microsoft.com/office/drawing/2014/main" id="{3D7DE7E7-8086-9B3B-494E-4B23969E59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26005" y="963194"/>
            <a:ext cx="1623611" cy="3700412"/>
          </a:xfrm>
          <a:prstGeom prst="rect">
            <a:avLst/>
          </a:prstGeom>
          <a:ln>
            <a:solidFill>
              <a:srgbClr val="2F528F"/>
            </a:solidFill>
          </a:ln>
        </p:spPr>
      </p:pic>
      <p:pic>
        <p:nvPicPr>
          <p:cNvPr id="16" name="図 15">
            <a:extLst>
              <a:ext uri="{FF2B5EF4-FFF2-40B4-BE49-F238E27FC236}">
                <a16:creationId xmlns:a16="http://schemas.microsoft.com/office/drawing/2014/main" id="{B14D7F9C-F4D8-B9CD-2843-791C104B24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02553" y="963193"/>
            <a:ext cx="1623611" cy="3700412"/>
          </a:xfrm>
          <a:prstGeom prst="rect">
            <a:avLst/>
          </a:prstGeom>
          <a:ln>
            <a:solidFill>
              <a:srgbClr val="2F528F"/>
            </a:solidFill>
          </a:ln>
        </p:spPr>
      </p:pic>
      <p:pic>
        <p:nvPicPr>
          <p:cNvPr id="11" name="図 10">
            <a:extLst>
              <a:ext uri="{FF2B5EF4-FFF2-40B4-BE49-F238E27FC236}">
                <a16:creationId xmlns:a16="http://schemas.microsoft.com/office/drawing/2014/main" id="{3C248BEE-E86B-43C8-A63E-FF1D8D0D89D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291529" y="963193"/>
            <a:ext cx="1618073" cy="3700412"/>
          </a:xfrm>
          <a:prstGeom prst="rect">
            <a:avLst/>
          </a:prstGeom>
          <a:ln>
            <a:solidFill>
              <a:srgbClr val="2F528F"/>
            </a:solidFill>
          </a:ln>
        </p:spPr>
      </p:pic>
      <p:pic>
        <p:nvPicPr>
          <p:cNvPr id="7" name="図 6">
            <a:extLst>
              <a:ext uri="{FF2B5EF4-FFF2-40B4-BE49-F238E27FC236}">
                <a16:creationId xmlns:a16="http://schemas.microsoft.com/office/drawing/2014/main" id="{EC735565-3076-CCEB-6D98-47ECD2127B5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90337" y="963193"/>
            <a:ext cx="1599934" cy="3700412"/>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避難者情報の確認、編集、削除、追加</a:t>
            </a:r>
          </a:p>
        </p:txBody>
      </p:sp>
      <p:sp>
        <p:nvSpPr>
          <p:cNvPr id="39" name="四角形: 角を丸くする 54">
            <a:extLst>
              <a:ext uri="{FF2B5EF4-FFF2-40B4-BE49-F238E27FC236}">
                <a16:creationId xmlns:a16="http://schemas.microsoft.com/office/drawing/2014/main" id="{31FD57F3-44E3-45BC-B88D-A0A12D79C26E}"/>
              </a:ext>
            </a:extLst>
          </p:cNvPr>
          <p:cNvSpPr/>
          <p:nvPr/>
        </p:nvSpPr>
        <p:spPr>
          <a:xfrm>
            <a:off x="433527" y="2810527"/>
            <a:ext cx="1706977" cy="7232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4" name="四角形: 角を丸くする 13">
            <a:extLst>
              <a:ext uri="{FF2B5EF4-FFF2-40B4-BE49-F238E27FC236}">
                <a16:creationId xmlns:a16="http://schemas.microsoft.com/office/drawing/2014/main" id="{D94F3208-B39F-5BC8-F085-C007225279A6}"/>
              </a:ext>
            </a:extLst>
          </p:cNvPr>
          <p:cNvSpPr/>
          <p:nvPr/>
        </p:nvSpPr>
        <p:spPr>
          <a:xfrm>
            <a:off x="297596" y="4809655"/>
            <a:ext cx="1941741"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自宅での居住可否を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選択します。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次へ進むを押します。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四角形: 角を丸くする 54">
            <a:extLst>
              <a:ext uri="{FF2B5EF4-FFF2-40B4-BE49-F238E27FC236}">
                <a16:creationId xmlns:a16="http://schemas.microsoft.com/office/drawing/2014/main" id="{4BBF80E7-FF1C-0D8B-DD23-09D6A9E63D2E}"/>
              </a:ext>
            </a:extLst>
          </p:cNvPr>
          <p:cNvSpPr/>
          <p:nvPr/>
        </p:nvSpPr>
        <p:spPr>
          <a:xfrm>
            <a:off x="2240980" y="1336424"/>
            <a:ext cx="1706977" cy="9204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cxnSp>
        <p:nvCxnSpPr>
          <p:cNvPr id="28" name="直線コネクタ 27">
            <a:extLst>
              <a:ext uri="{FF2B5EF4-FFF2-40B4-BE49-F238E27FC236}">
                <a16:creationId xmlns:a16="http://schemas.microsoft.com/office/drawing/2014/main" id="{4C669DA1-6BCC-750E-EFF3-A5F3266141C7}"/>
              </a:ext>
            </a:extLst>
          </p:cNvPr>
          <p:cNvCxnSpPr>
            <a:cxnSpLocks/>
          </p:cNvCxnSpPr>
          <p:nvPr/>
        </p:nvCxnSpPr>
        <p:spPr>
          <a:xfrm>
            <a:off x="4295237" y="3438923"/>
            <a:ext cx="160262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31342F3B-0BC2-FCBC-75F9-866F12FBAEC4}"/>
              </a:ext>
            </a:extLst>
          </p:cNvPr>
          <p:cNvSpPr/>
          <p:nvPr/>
        </p:nvSpPr>
        <p:spPr>
          <a:xfrm>
            <a:off x="2031289" y="4743340"/>
            <a:ext cx="2109991" cy="20736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避難所を選択します。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個人情報の取り扱い</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に対する同意です。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チェックして下さい。</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同意していただか</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ないと登録ができ</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ません。</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公開はチェックさ</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れた方のみです。　 </a:t>
            </a:r>
          </a:p>
        </p:txBody>
      </p:sp>
      <p:sp>
        <p:nvSpPr>
          <p:cNvPr id="25" name="四角形: 角を丸くする 54">
            <a:extLst>
              <a:ext uri="{FF2B5EF4-FFF2-40B4-BE49-F238E27FC236}">
                <a16:creationId xmlns:a16="http://schemas.microsoft.com/office/drawing/2014/main" id="{6911E976-E771-739A-042E-8B1A06DE26BE}"/>
              </a:ext>
            </a:extLst>
          </p:cNvPr>
          <p:cNvSpPr/>
          <p:nvPr/>
        </p:nvSpPr>
        <p:spPr>
          <a:xfrm>
            <a:off x="4060311" y="3999382"/>
            <a:ext cx="1706977" cy="3485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9" name="四角形: 角を丸くする 28">
            <a:extLst>
              <a:ext uri="{FF2B5EF4-FFF2-40B4-BE49-F238E27FC236}">
                <a16:creationId xmlns:a16="http://schemas.microsoft.com/office/drawing/2014/main" id="{13551216-504C-E0EC-D166-010528A10494}"/>
              </a:ext>
            </a:extLst>
          </p:cNvPr>
          <p:cNvSpPr/>
          <p:nvPr/>
        </p:nvSpPr>
        <p:spPr>
          <a:xfrm>
            <a:off x="4167982" y="4812155"/>
            <a:ext cx="1386763"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確認画面へ 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押します。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四角形: 角を丸くする 31">
            <a:extLst>
              <a:ext uri="{FF2B5EF4-FFF2-40B4-BE49-F238E27FC236}">
                <a16:creationId xmlns:a16="http://schemas.microsoft.com/office/drawing/2014/main" id="{440EAA12-A2C4-7D24-60D7-EF9C78156CD1}"/>
              </a:ext>
            </a:extLst>
          </p:cNvPr>
          <p:cNvSpPr/>
          <p:nvPr/>
        </p:nvSpPr>
        <p:spPr>
          <a:xfrm>
            <a:off x="5869472" y="4777732"/>
            <a:ext cx="1682770" cy="1285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最終確認です。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全ての入力情報を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画面を上にスクロ</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ールしながら確認</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四角形: 角を丸くする 54">
            <a:extLst>
              <a:ext uri="{FF2B5EF4-FFF2-40B4-BE49-F238E27FC236}">
                <a16:creationId xmlns:a16="http://schemas.microsoft.com/office/drawing/2014/main" id="{4CD1E55B-A085-2C2D-290D-AA6A10FBD927}"/>
              </a:ext>
            </a:extLst>
          </p:cNvPr>
          <p:cNvSpPr/>
          <p:nvPr/>
        </p:nvSpPr>
        <p:spPr>
          <a:xfrm>
            <a:off x="7697033" y="3169150"/>
            <a:ext cx="1706977" cy="4613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スライド番号プレースホルダー 3">
            <a:extLst>
              <a:ext uri="{FF2B5EF4-FFF2-40B4-BE49-F238E27FC236}">
                <a16:creationId xmlns:a16="http://schemas.microsoft.com/office/drawing/2014/main" id="{CDD79B85-08C1-B101-7084-97956C472D73}"/>
              </a:ext>
            </a:extLst>
          </p:cNvPr>
          <p:cNvSpPr txBox="1">
            <a:spLocks/>
          </p:cNvSpPr>
          <p:nvPr/>
        </p:nvSpPr>
        <p:spPr>
          <a:xfrm>
            <a:off x="8833307" y="6387154"/>
            <a:ext cx="316259" cy="303521"/>
          </a:xfrm>
          <a:prstGeom prst="rect">
            <a:avLst/>
          </a:prstGeom>
        </p:spPr>
        <p:txBody>
          <a:bodyPr vert="horz" wrap="none" lIns="117706" tIns="58853" rIns="117706" bIns="58853" rtlCol="0" anchor="ctr">
            <a:spAutoFit/>
          </a:bodyPr>
          <a:lstStyle>
            <a:defPPr>
              <a:defRPr lang="en-US"/>
            </a:defPPr>
            <a:lvl1pPr marL="0" algn="r" defTabSz="457200" rtl="0" eaLnBrk="1" latinLnBrk="0" hangingPunct="1">
              <a:defRPr sz="93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FAF7E5-9301-4E1F-82EB-790685B1C2DA}" type="slidenum">
              <a:rPr lang="ja-JP" altLang="en-US" sz="1200"/>
              <a:pPr/>
              <a:t>12</a:t>
            </a:fld>
            <a:endParaRPr lang="ja-JP" altLang="en-US" sz="1200" dirty="0"/>
          </a:p>
        </p:txBody>
      </p:sp>
      <p:sp>
        <p:nvSpPr>
          <p:cNvPr id="8" name="四角形: 角を丸くする 54">
            <a:extLst>
              <a:ext uri="{FF2B5EF4-FFF2-40B4-BE49-F238E27FC236}">
                <a16:creationId xmlns:a16="http://schemas.microsoft.com/office/drawing/2014/main" id="{DBCE1DB9-917F-9109-00F5-40F496565F66}"/>
              </a:ext>
            </a:extLst>
          </p:cNvPr>
          <p:cNvSpPr/>
          <p:nvPr/>
        </p:nvSpPr>
        <p:spPr>
          <a:xfrm>
            <a:off x="433527" y="3630545"/>
            <a:ext cx="1706977" cy="4078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四角形: 角を丸くする 54">
            <a:extLst>
              <a:ext uri="{FF2B5EF4-FFF2-40B4-BE49-F238E27FC236}">
                <a16:creationId xmlns:a16="http://schemas.microsoft.com/office/drawing/2014/main" id="{2DCBE1E2-9198-A1CC-76CD-B0C0DEDB006E}"/>
              </a:ext>
            </a:extLst>
          </p:cNvPr>
          <p:cNvSpPr/>
          <p:nvPr/>
        </p:nvSpPr>
        <p:spPr>
          <a:xfrm>
            <a:off x="2240980" y="2350278"/>
            <a:ext cx="1706977" cy="137307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9" name="矢印: 上 18">
            <a:extLst>
              <a:ext uri="{FF2B5EF4-FFF2-40B4-BE49-F238E27FC236}">
                <a16:creationId xmlns:a16="http://schemas.microsoft.com/office/drawing/2014/main" id="{7001B74E-60CB-A6A0-D6D5-882C86BAC6A3}"/>
              </a:ext>
            </a:extLst>
          </p:cNvPr>
          <p:cNvSpPr/>
          <p:nvPr/>
        </p:nvSpPr>
        <p:spPr>
          <a:xfrm>
            <a:off x="7137551" y="2718439"/>
            <a:ext cx="323849" cy="14030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四角形: 角を丸くする 39">
            <a:extLst>
              <a:ext uri="{FF2B5EF4-FFF2-40B4-BE49-F238E27FC236}">
                <a16:creationId xmlns:a16="http://schemas.microsoft.com/office/drawing/2014/main" id="{3F25A344-B86D-EBD8-6B58-17960A5C1835}"/>
              </a:ext>
            </a:extLst>
          </p:cNvPr>
          <p:cNvSpPr/>
          <p:nvPr/>
        </p:nvSpPr>
        <p:spPr>
          <a:xfrm>
            <a:off x="7713967" y="4806734"/>
            <a:ext cx="1652285"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確認できましたら</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登録する　を押し</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0925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図 47">
            <a:extLst>
              <a:ext uri="{FF2B5EF4-FFF2-40B4-BE49-F238E27FC236}">
                <a16:creationId xmlns:a16="http://schemas.microsoft.com/office/drawing/2014/main" id="{23AAF642-24ED-925B-5D0C-638A48E63A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86284" y="963193"/>
            <a:ext cx="1623611" cy="3700412"/>
          </a:xfrm>
          <a:prstGeom prst="rect">
            <a:avLst/>
          </a:prstGeom>
          <a:ln>
            <a:solidFill>
              <a:srgbClr val="2F528F"/>
            </a:solidFill>
          </a:ln>
        </p:spPr>
      </p:pic>
      <p:pic>
        <p:nvPicPr>
          <p:cNvPr id="44" name="図 43">
            <a:extLst>
              <a:ext uri="{FF2B5EF4-FFF2-40B4-BE49-F238E27FC236}">
                <a16:creationId xmlns:a16="http://schemas.microsoft.com/office/drawing/2014/main" id="{482BF6EC-578E-2395-A45A-D28B8ACAD6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1726" y="963193"/>
            <a:ext cx="1599936" cy="3700412"/>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避難者情報の確認、編集、削除、追加</a:t>
            </a:r>
          </a:p>
        </p:txBody>
      </p:sp>
      <p:sp>
        <p:nvSpPr>
          <p:cNvPr id="39" name="四角形: 角を丸くする 54">
            <a:extLst>
              <a:ext uri="{FF2B5EF4-FFF2-40B4-BE49-F238E27FC236}">
                <a16:creationId xmlns:a16="http://schemas.microsoft.com/office/drawing/2014/main" id="{31FD57F3-44E3-45BC-B88D-A0A12D79C26E}"/>
              </a:ext>
            </a:extLst>
          </p:cNvPr>
          <p:cNvSpPr/>
          <p:nvPr/>
        </p:nvSpPr>
        <p:spPr>
          <a:xfrm>
            <a:off x="433527" y="2690727"/>
            <a:ext cx="1706977" cy="16571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4" name="四角形: 角を丸くする 13">
            <a:extLst>
              <a:ext uri="{FF2B5EF4-FFF2-40B4-BE49-F238E27FC236}">
                <a16:creationId xmlns:a16="http://schemas.microsoft.com/office/drawing/2014/main" id="{D94F3208-B39F-5BC8-F085-C007225279A6}"/>
              </a:ext>
            </a:extLst>
          </p:cNvPr>
          <p:cNvSpPr/>
          <p:nvPr/>
        </p:nvSpPr>
        <p:spPr>
          <a:xfrm>
            <a:off x="273576" y="4770185"/>
            <a:ext cx="6058929" cy="14821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仮登録が完了しました。</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管理番号を控えてください。</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退所時に必要です</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避難所の受付端末に、この</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コードをかざして</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入所手続きをしてください。</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コードを含む仮登録画面はダウンロードし、保存することが可能です。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p>
        </p:txBody>
      </p:sp>
      <p:sp>
        <p:nvSpPr>
          <p:cNvPr id="5" name="スライド番号プレースホルダー 3">
            <a:extLst>
              <a:ext uri="{FF2B5EF4-FFF2-40B4-BE49-F238E27FC236}">
                <a16:creationId xmlns:a16="http://schemas.microsoft.com/office/drawing/2014/main" id="{CDD79B85-08C1-B101-7084-97956C472D73}"/>
              </a:ext>
            </a:extLst>
          </p:cNvPr>
          <p:cNvSpPr txBox="1">
            <a:spLocks/>
          </p:cNvSpPr>
          <p:nvPr/>
        </p:nvSpPr>
        <p:spPr>
          <a:xfrm>
            <a:off x="8833307" y="6387154"/>
            <a:ext cx="316259" cy="303521"/>
          </a:xfrm>
          <a:prstGeom prst="rect">
            <a:avLst/>
          </a:prstGeom>
        </p:spPr>
        <p:txBody>
          <a:bodyPr vert="horz" wrap="none" lIns="117706" tIns="58853" rIns="117706" bIns="58853" rtlCol="0" anchor="ctr">
            <a:spAutoFit/>
          </a:bodyPr>
          <a:lstStyle>
            <a:defPPr>
              <a:defRPr lang="en-US"/>
            </a:defPPr>
            <a:lvl1pPr marL="0" algn="r" defTabSz="457200" rtl="0" eaLnBrk="1" latinLnBrk="0" hangingPunct="1">
              <a:defRPr sz="93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FAF7E5-9301-4E1F-82EB-790685B1C2DA}" type="slidenum">
              <a:rPr lang="ja-JP" altLang="en-US" sz="1200"/>
              <a:pPr/>
              <a:t>13</a:t>
            </a:fld>
            <a:endParaRPr lang="ja-JP" altLang="en-US" sz="1200" dirty="0"/>
          </a:p>
        </p:txBody>
      </p:sp>
      <p:sp>
        <p:nvSpPr>
          <p:cNvPr id="8" name="四角形: 角を丸くする 54">
            <a:extLst>
              <a:ext uri="{FF2B5EF4-FFF2-40B4-BE49-F238E27FC236}">
                <a16:creationId xmlns:a16="http://schemas.microsoft.com/office/drawing/2014/main" id="{DBCE1DB9-917F-9109-00F5-40F496565F66}"/>
              </a:ext>
            </a:extLst>
          </p:cNvPr>
          <p:cNvSpPr/>
          <p:nvPr/>
        </p:nvSpPr>
        <p:spPr>
          <a:xfrm>
            <a:off x="433527" y="2123931"/>
            <a:ext cx="1706977" cy="5264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四角形: 角を丸くする 54">
            <a:extLst>
              <a:ext uri="{FF2B5EF4-FFF2-40B4-BE49-F238E27FC236}">
                <a16:creationId xmlns:a16="http://schemas.microsoft.com/office/drawing/2014/main" id="{2DCBE1E2-9198-A1CC-76CD-B0C0DEDB006E}"/>
              </a:ext>
            </a:extLst>
          </p:cNvPr>
          <p:cNvSpPr/>
          <p:nvPr/>
        </p:nvSpPr>
        <p:spPr>
          <a:xfrm>
            <a:off x="2240980" y="2722754"/>
            <a:ext cx="1706977" cy="47842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01403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941A3C-287E-5305-AFA1-59CFE62CB7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387" y="2220808"/>
            <a:ext cx="4455837" cy="3642644"/>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避難所での登録ページへのログイン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14</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3"/>
            <a:ext cx="8534580" cy="1297638"/>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避難者登録ページ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p>
          <a:p>
            <a:pPr latinLnBrk="0">
              <a:lnSpc>
                <a:spcPct val="150000"/>
              </a:lnSpc>
            </a:pP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PC</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やタブレットを使用します。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ko-KR" sz="1802" dirty="0">
                <a:latin typeface="メイリオ"/>
                <a:ea typeface="맑은 고딕"/>
                <a:cs typeface="メイリオ" panose="020B0604030504040204" pitchFamily="50" charset="-128"/>
                <a:hlinkClick r:id="rId4"/>
              </a:rPr>
              <a:t>https://demo.hinan.telenet.co.jp/user/qr/app/place-list</a:t>
            </a:r>
            <a:r>
              <a:rPr lang="ja-JP" altLang="en-US" sz="1802" dirty="0">
                <a:latin typeface="メイリオ"/>
                <a:ea typeface="游ゴシック"/>
                <a:cs typeface="メイリオ" panose="020B0604030504040204" pitchFamily="50" charset="-128"/>
                <a:hlinkClick r:id="rId4"/>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Tree>
    <p:extLst>
      <p:ext uri="{BB962C8B-B14F-4D97-AF65-F5344CB8AC3E}">
        <p14:creationId xmlns:p14="http://schemas.microsoft.com/office/powerpoint/2010/main" val="203976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C00F1E0-259A-4017-9319-C20D5E80C4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1211" y="1311959"/>
            <a:ext cx="4462225" cy="3634961"/>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5568C35D-C544-CE8A-3A36-0E45F1AF5EC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387" y="1313492"/>
            <a:ext cx="4455837" cy="3633430"/>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15</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642906" y="5182600"/>
            <a:ext cx="4095144"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今操作している端末を置いている避難所を選択します。</a:t>
            </a: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73868D06-447B-4332-8221-4202DECED7B0}"/>
              </a:ext>
            </a:extLst>
          </p:cNvPr>
          <p:cNvSpPr/>
          <p:nvPr/>
        </p:nvSpPr>
        <p:spPr>
          <a:xfrm>
            <a:off x="459081" y="2898941"/>
            <a:ext cx="4377440" cy="446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6" name="四角形: 角を丸くする 5">
            <a:extLst>
              <a:ext uri="{FF2B5EF4-FFF2-40B4-BE49-F238E27FC236}">
                <a16:creationId xmlns:a16="http://schemas.microsoft.com/office/drawing/2014/main" id="{237992D1-0FE4-22DE-D16D-7904493DE57D}"/>
              </a:ext>
            </a:extLst>
          </p:cNvPr>
          <p:cNvSpPr/>
          <p:nvPr/>
        </p:nvSpPr>
        <p:spPr>
          <a:xfrm>
            <a:off x="5317384" y="5188652"/>
            <a:ext cx="2656292"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コードスキャン　を押します。</a:t>
            </a:r>
          </a:p>
        </p:txBody>
      </p:sp>
      <p:sp>
        <p:nvSpPr>
          <p:cNvPr id="9" name="四角形: 角を丸くする 54">
            <a:extLst>
              <a:ext uri="{FF2B5EF4-FFF2-40B4-BE49-F238E27FC236}">
                <a16:creationId xmlns:a16="http://schemas.microsoft.com/office/drawing/2014/main" id="{A5C0BFFD-7E60-E2DE-39B3-9C7AAE0E91B7}"/>
              </a:ext>
            </a:extLst>
          </p:cNvPr>
          <p:cNvSpPr/>
          <p:nvPr/>
        </p:nvSpPr>
        <p:spPr>
          <a:xfrm>
            <a:off x="6749241" y="3531175"/>
            <a:ext cx="1168884" cy="3768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3" name="タイトル 1">
            <a:extLst>
              <a:ext uri="{FF2B5EF4-FFF2-40B4-BE49-F238E27FC236}">
                <a16:creationId xmlns:a16="http://schemas.microsoft.com/office/drawing/2014/main" id="{E982A8F1-EEBA-A034-BC55-0C02512BB10D}"/>
              </a:ext>
            </a:extLst>
          </p:cNvPr>
          <p:cNvSpPr txBox="1">
            <a:spLocks/>
          </p:cNvSpPr>
          <p:nvPr/>
        </p:nvSpPr>
        <p:spPr>
          <a:xfrm>
            <a:off x="733573" y="219167"/>
            <a:ext cx="8393132" cy="430553"/>
          </a:xfrm>
          <a:prstGeom prst="rect">
            <a:avLst/>
          </a:prstGeom>
        </p:spPr>
        <p:txBody>
          <a:bodyPr vert="horz" wrap="none" lIns="117706" tIns="58853" rIns="117706" bIns="58853" rtlCol="0" anchor="ctr">
            <a:noAutofit/>
          </a:bodyPr>
          <a:lstStyle>
            <a:lvl1pPr algn="l" defTabSz="710397" rtl="0" eaLnBrk="1" latinLnBrk="0" hangingPunct="1">
              <a:lnSpc>
                <a:spcPct val="90000"/>
              </a:lnSpc>
              <a:spcBef>
                <a:spcPct val="0"/>
              </a:spcBef>
              <a:buNone/>
              <a:defRPr kumimoji="1" sz="3418" kern="1200">
                <a:solidFill>
                  <a:schemeClr val="tx1"/>
                </a:solidFill>
                <a:latin typeface="+mj-lt"/>
                <a:ea typeface="+mj-ea"/>
                <a:cs typeface="+mj-cs"/>
              </a:defRPr>
            </a:lvl1p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72269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C9FFAC0-8DA6-F8EA-0D0F-4E7F5ED199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1211" y="1319955"/>
            <a:ext cx="4462225" cy="3626966"/>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ECFDF65-9F85-DFE6-0C58-79DE0CA14F6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385" y="1318032"/>
            <a:ext cx="4455837" cy="3628888"/>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16</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642907" y="5158078"/>
            <a:ext cx="4019989"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スキャン画面がでます。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スマホの画面を明るくしてから、</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P7</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で画面表示された</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コード、もしくは、ダウンロードした</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端末のカメラにかざします。</a:t>
            </a: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四角形: 角を丸くする 5">
            <a:extLst>
              <a:ext uri="{FF2B5EF4-FFF2-40B4-BE49-F238E27FC236}">
                <a16:creationId xmlns:a16="http://schemas.microsoft.com/office/drawing/2014/main" id="{237992D1-0FE4-22DE-D16D-7904493DE57D}"/>
              </a:ext>
            </a:extLst>
          </p:cNvPr>
          <p:cNvSpPr/>
          <p:nvPr/>
        </p:nvSpPr>
        <p:spPr>
          <a:xfrm>
            <a:off x="5317384" y="5155957"/>
            <a:ext cx="4139271"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入所情報が取り込まれます。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避難者の代表の方に　全ての入力情報が正しいことを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画面を上にスクロールしながら確認していただきます。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矢印: 上 1">
            <a:extLst>
              <a:ext uri="{FF2B5EF4-FFF2-40B4-BE49-F238E27FC236}">
                <a16:creationId xmlns:a16="http://schemas.microsoft.com/office/drawing/2014/main" id="{1F16B1AF-0621-92AC-3186-6786675CD080}"/>
              </a:ext>
            </a:extLst>
          </p:cNvPr>
          <p:cNvSpPr/>
          <p:nvPr/>
        </p:nvSpPr>
        <p:spPr>
          <a:xfrm>
            <a:off x="9239747" y="2950021"/>
            <a:ext cx="153977" cy="9579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85C249B4-603A-1C39-14F4-1FABCF9E8B1B}"/>
              </a:ext>
            </a:extLst>
          </p:cNvPr>
          <p:cNvSpPr/>
          <p:nvPr/>
        </p:nvSpPr>
        <p:spPr>
          <a:xfrm>
            <a:off x="1584553" y="3104223"/>
            <a:ext cx="489150" cy="352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2E8231B6-83DD-0F01-91E6-EBD0E1E7ED1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0023" y="1405635"/>
            <a:ext cx="1405921" cy="2631234"/>
          </a:xfrm>
          <a:prstGeom prst="rect">
            <a:avLst/>
          </a:prstGeom>
          <a:ln>
            <a:solidFill>
              <a:srgbClr val="2F528F"/>
            </a:solidFill>
          </a:ln>
        </p:spPr>
      </p:pic>
      <p:sp>
        <p:nvSpPr>
          <p:cNvPr id="3" name="タイトル 1">
            <a:extLst>
              <a:ext uri="{FF2B5EF4-FFF2-40B4-BE49-F238E27FC236}">
                <a16:creationId xmlns:a16="http://schemas.microsoft.com/office/drawing/2014/main" id="{BB79BACB-8C30-B604-4CED-7C5A741FBD76}"/>
              </a:ext>
            </a:extLst>
          </p:cNvPr>
          <p:cNvSpPr txBox="1">
            <a:spLocks/>
          </p:cNvSpPr>
          <p:nvPr/>
        </p:nvSpPr>
        <p:spPr>
          <a:xfrm>
            <a:off x="733573" y="219167"/>
            <a:ext cx="8393132" cy="430553"/>
          </a:xfrm>
          <a:prstGeom prst="rect">
            <a:avLst/>
          </a:prstGeom>
        </p:spPr>
        <p:txBody>
          <a:bodyPr vert="horz" wrap="none" lIns="117706" tIns="58853" rIns="117706" bIns="58853" rtlCol="0" anchor="ctr">
            <a:noAutofit/>
          </a:bodyPr>
          <a:lstStyle>
            <a:lvl1pPr algn="l" defTabSz="710397" rtl="0" eaLnBrk="1" latinLnBrk="0" hangingPunct="1">
              <a:lnSpc>
                <a:spcPct val="90000"/>
              </a:lnSpc>
              <a:spcBef>
                <a:spcPct val="0"/>
              </a:spcBef>
              <a:buNone/>
              <a:defRPr kumimoji="1" sz="3418" kern="1200">
                <a:solidFill>
                  <a:schemeClr val="tx1"/>
                </a:solidFill>
                <a:latin typeface="+mj-lt"/>
                <a:ea typeface="+mj-ea"/>
                <a:cs typeface="+mj-cs"/>
              </a:defRPr>
            </a:lvl1p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428608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76E9D21D-9A15-20D6-0D8E-8552BCCE8A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3876" y="1318033"/>
            <a:ext cx="4459561" cy="3626966"/>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D0D9F25-9182-6F8C-E223-C6487A08BBE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4994" y="1318032"/>
            <a:ext cx="4457226" cy="3628888"/>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17</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642907" y="5174426"/>
            <a:ext cx="3374555"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入力情報が正しいことが確認できましたら、</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入所する　を押します。</a:t>
            </a: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四角形: 角を丸くする 5">
            <a:extLst>
              <a:ext uri="{FF2B5EF4-FFF2-40B4-BE49-F238E27FC236}">
                <a16:creationId xmlns:a16="http://schemas.microsoft.com/office/drawing/2014/main" id="{237992D1-0FE4-22DE-D16D-7904493DE57D}"/>
              </a:ext>
            </a:extLst>
          </p:cNvPr>
          <p:cNvSpPr/>
          <p:nvPr/>
        </p:nvSpPr>
        <p:spPr>
          <a:xfrm>
            <a:off x="5317384" y="5147783"/>
            <a:ext cx="3546781"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入所手続きが完了しました。</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右上のメッセージはしばらくすると消えます</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避難者の方を部屋などへ案内して下さい。</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E7D59C1E-5E22-BBAA-BED3-EDAF2C965D46}"/>
              </a:ext>
            </a:extLst>
          </p:cNvPr>
          <p:cNvSpPr/>
          <p:nvPr/>
        </p:nvSpPr>
        <p:spPr>
          <a:xfrm>
            <a:off x="2057355" y="3989719"/>
            <a:ext cx="1168884" cy="3768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四角形: 角を丸くする 54">
            <a:extLst>
              <a:ext uri="{FF2B5EF4-FFF2-40B4-BE49-F238E27FC236}">
                <a16:creationId xmlns:a16="http://schemas.microsoft.com/office/drawing/2014/main" id="{2C5DF9EB-C582-E345-B831-359EC33E56D5}"/>
              </a:ext>
            </a:extLst>
          </p:cNvPr>
          <p:cNvSpPr/>
          <p:nvPr/>
        </p:nvSpPr>
        <p:spPr>
          <a:xfrm>
            <a:off x="8377515" y="1740691"/>
            <a:ext cx="1168884" cy="3768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8" name="タイトル 1">
            <a:extLst>
              <a:ext uri="{FF2B5EF4-FFF2-40B4-BE49-F238E27FC236}">
                <a16:creationId xmlns:a16="http://schemas.microsoft.com/office/drawing/2014/main" id="{1BC290E8-8509-C5EB-EB2D-3CA4E7EAD383}"/>
              </a:ext>
            </a:extLst>
          </p:cNvPr>
          <p:cNvSpPr txBox="1">
            <a:spLocks/>
          </p:cNvSpPr>
          <p:nvPr/>
        </p:nvSpPr>
        <p:spPr>
          <a:xfrm>
            <a:off x="733573" y="219167"/>
            <a:ext cx="8393132" cy="430553"/>
          </a:xfrm>
          <a:prstGeom prst="rect">
            <a:avLst/>
          </a:prstGeom>
        </p:spPr>
        <p:txBody>
          <a:bodyPr vert="horz" wrap="none" lIns="117706" tIns="58853" rIns="117706" bIns="58853" rtlCol="0" anchor="ctr">
            <a:noAutofit/>
          </a:bodyPr>
          <a:lstStyle>
            <a:lvl1pPr algn="l" defTabSz="710397" rtl="0" eaLnBrk="1" latinLnBrk="0" hangingPunct="1">
              <a:lnSpc>
                <a:spcPct val="90000"/>
              </a:lnSpc>
              <a:spcBef>
                <a:spcPct val="0"/>
              </a:spcBef>
              <a:buNone/>
              <a:defRPr kumimoji="1" sz="3418" kern="1200">
                <a:solidFill>
                  <a:schemeClr val="tx1"/>
                </a:solidFill>
                <a:latin typeface="+mj-lt"/>
                <a:ea typeface="+mj-ea"/>
                <a:cs typeface="+mj-cs"/>
              </a:defRPr>
            </a:lvl1p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0332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26239-EB40-5D06-CEB4-4FFFD71AD594}"/>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803A9D58-86D2-EF1D-18A5-E23CF271E0A4}"/>
              </a:ext>
            </a:extLst>
          </p:cNvPr>
          <p:cNvSpPr>
            <a:spLocks noGrp="1"/>
          </p:cNvSpPr>
          <p:nvPr>
            <p:ph type="body" sz="quarter" idx="11"/>
          </p:nvPr>
        </p:nvSpPr>
        <p:spPr/>
        <p:txBody>
          <a:bodyPr/>
          <a:lstStyle/>
          <a:p>
            <a:r>
              <a:rPr lang="ja-JP" altLang="en-US" dirty="0">
                <a:latin typeface="メイリオ" panose="020B0604030504040204" pitchFamily="50" charset="-128"/>
                <a:ea typeface="メイリオ" panose="020B0604030504040204" pitchFamily="50" charset="-128"/>
                <a:cs typeface="メイリオ" panose="020B0604030504040204" pitchFamily="50" charset="-128"/>
              </a:rPr>
              <a:t>身分証</a:t>
            </a:r>
            <a:r>
              <a:rPr lang="en-US" altLang="ja-JP"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運転免許証・マイナカード</a:t>
            </a:r>
            <a:r>
              <a:rPr lang="en-US" altLang="ja-JP"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で</a:t>
            </a:r>
            <a:endParaRPr lang="en-US" altLang="ja-JP"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登録</a:t>
            </a:r>
            <a:endParaRPr lang="ja-JP" altLang="en-US" dirty="0"/>
          </a:p>
        </p:txBody>
      </p:sp>
      <p:sp>
        <p:nvSpPr>
          <p:cNvPr id="4" name="スライド番号プレースホルダー 1">
            <a:extLst>
              <a:ext uri="{FF2B5EF4-FFF2-40B4-BE49-F238E27FC236}">
                <a16:creationId xmlns:a16="http://schemas.microsoft.com/office/drawing/2014/main" id="{A4C82C10-7CB1-F44D-80D3-53BA00733DB7}"/>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18</a:t>
            </a:fld>
            <a:endParaRPr lang="ja-JP" altLang="en-US" sz="1300" dirty="0"/>
          </a:p>
        </p:txBody>
      </p:sp>
    </p:spTree>
    <p:extLst>
      <p:ext uri="{BB962C8B-B14F-4D97-AF65-F5344CB8AC3E}">
        <p14:creationId xmlns:p14="http://schemas.microsoft.com/office/powerpoint/2010/main" val="213644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正方形/長方形 83">
            <a:extLst>
              <a:ext uri="{FF2B5EF4-FFF2-40B4-BE49-F238E27FC236}">
                <a16:creationId xmlns:a16="http://schemas.microsoft.com/office/drawing/2014/main" id="{EA27B6A7-9601-96B7-22C0-301C99709F39}"/>
              </a:ext>
            </a:extLst>
          </p:cNvPr>
          <p:cNvSpPr/>
          <p:nvPr/>
        </p:nvSpPr>
        <p:spPr>
          <a:xfrm>
            <a:off x="420366" y="2863431"/>
            <a:ext cx="8985216" cy="3346870"/>
          </a:xfrm>
          <a:prstGeom prst="rect">
            <a:avLst/>
          </a:prstGeom>
          <a:solidFill>
            <a:srgbClr val="FDFDF5"/>
          </a:solidFill>
          <a:ln w="63500" cmpd="dbl">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28" name="図 27">
            <a:extLst>
              <a:ext uri="{FF2B5EF4-FFF2-40B4-BE49-F238E27FC236}">
                <a16:creationId xmlns:a16="http://schemas.microsoft.com/office/drawing/2014/main" id="{3CD579AD-C5E2-9BAF-7E66-C30474BD9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318072">
            <a:off x="726795" y="1579767"/>
            <a:ext cx="784703" cy="1367285"/>
          </a:xfrm>
          <a:prstGeom prst="rect">
            <a:avLst/>
          </a:prstGeom>
        </p:spPr>
      </p:pic>
      <p:sp>
        <p:nvSpPr>
          <p:cNvPr id="46" name="矢印: 下 45">
            <a:extLst>
              <a:ext uri="{FF2B5EF4-FFF2-40B4-BE49-F238E27FC236}">
                <a16:creationId xmlns:a16="http://schemas.microsoft.com/office/drawing/2014/main" id="{9CED4FAA-1ED1-73A6-9BD2-62248F0552BF}"/>
              </a:ext>
            </a:extLst>
          </p:cNvPr>
          <p:cNvSpPr/>
          <p:nvPr/>
        </p:nvSpPr>
        <p:spPr>
          <a:xfrm>
            <a:off x="3372545" y="1858526"/>
            <a:ext cx="2666355" cy="962383"/>
          </a:xfrm>
          <a:prstGeom prst="downArrow">
            <a:avLst>
              <a:gd name="adj1" fmla="val 50000"/>
              <a:gd name="adj2" fmla="val 36687"/>
            </a:avLst>
          </a:prstGeom>
          <a:solidFill>
            <a:srgbClr val="FFF1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BA64D0A6-432A-03BA-80BD-177BA979377E}"/>
              </a:ext>
            </a:extLst>
          </p:cNvPr>
          <p:cNvSpPr/>
          <p:nvPr/>
        </p:nvSpPr>
        <p:spPr>
          <a:xfrm>
            <a:off x="479503" y="1411027"/>
            <a:ext cx="8780224" cy="285806"/>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033D61A-4C2A-464E-A2A5-BF1E07D0FF98}"/>
              </a:ext>
            </a:extLst>
          </p:cNvPr>
          <p:cNvSpPr/>
          <p:nvPr/>
        </p:nvSpPr>
        <p:spPr>
          <a:xfrm>
            <a:off x="384987" y="144565"/>
            <a:ext cx="5439310" cy="461665"/>
          </a:xfrm>
          <a:prstGeom prst="rect">
            <a:avLst/>
          </a:prstGeom>
          <a:noFill/>
          <a:ln>
            <a:noFill/>
          </a:ln>
        </p:spPr>
        <p:txBody>
          <a:bodyPr wrap="none" lIns="91440" tIns="45720" rIns="91440" bIns="45720">
            <a:spAutoFit/>
          </a:bodyPr>
          <a:lstStyle/>
          <a:p>
            <a:r>
              <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rPr>
              <a:t>“らくらく避難所くん“　ができること</a:t>
            </a:r>
          </a:p>
        </p:txBody>
      </p:sp>
      <p:sp>
        <p:nvSpPr>
          <p:cNvPr id="29" name="テキスト ボックス 28">
            <a:extLst>
              <a:ext uri="{FF2B5EF4-FFF2-40B4-BE49-F238E27FC236}">
                <a16:creationId xmlns:a16="http://schemas.microsoft.com/office/drawing/2014/main" id="{054C8EB9-E328-5B97-3926-D2FD2086174B}"/>
              </a:ext>
            </a:extLst>
          </p:cNvPr>
          <p:cNvSpPr txBox="1"/>
          <p:nvPr/>
        </p:nvSpPr>
        <p:spPr>
          <a:xfrm>
            <a:off x="28676" y="865836"/>
            <a:ext cx="9674444" cy="830997"/>
          </a:xfrm>
          <a:prstGeom prst="rect">
            <a:avLst/>
          </a:prstGeom>
          <a:noFill/>
        </p:spPr>
        <p:txBody>
          <a:bodyPr wrap="none" rtlCol="0">
            <a:spAutoFit/>
          </a:bodyPr>
          <a:lstStyle/>
          <a:p>
            <a:pPr algn="ctr"/>
            <a:r>
              <a:rPr kumimoji="1" lang="ja-JP" altLang="en-US" sz="2000" b="1" dirty="0">
                <a:solidFill>
                  <a:srgbClr val="2F335C"/>
                </a:solidFill>
                <a:latin typeface="+mj-ea"/>
                <a:ea typeface="+mj-ea"/>
                <a:cs typeface="Noto Sans CJK JP DemiLight" charset="-128"/>
              </a:rPr>
              <a:t>マイナンバーカードなどで、避難者の情報をデジタル化しスピーディに登録・管理</a:t>
            </a:r>
            <a:endParaRPr kumimoji="1" lang="en-US" altLang="ja-JP" sz="2000" b="1" dirty="0">
              <a:solidFill>
                <a:srgbClr val="2F335C"/>
              </a:solidFill>
              <a:latin typeface="+mj-ea"/>
              <a:ea typeface="+mj-ea"/>
              <a:cs typeface="Noto Sans CJK JP DemiLight" charset="-128"/>
            </a:endParaRPr>
          </a:p>
          <a:p>
            <a:pPr algn="ctr"/>
            <a:r>
              <a:rPr lang="ja-JP" altLang="en-US" sz="2800" b="1" dirty="0">
                <a:solidFill>
                  <a:srgbClr val="2F335C"/>
                </a:solidFill>
                <a:latin typeface="+mj-ea"/>
                <a:ea typeface="+mj-ea"/>
                <a:cs typeface="Noto Sans CJK JP DemiLight" charset="-128"/>
              </a:rPr>
              <a:t>避難所運営の</a:t>
            </a:r>
            <a:r>
              <a:rPr lang="en-US" altLang="ja-JP" sz="2800" b="1" dirty="0">
                <a:solidFill>
                  <a:srgbClr val="2F335C"/>
                </a:solidFill>
                <a:latin typeface="+mj-ea"/>
                <a:ea typeface="+mj-ea"/>
                <a:cs typeface="Noto Sans CJK JP DemiLight" charset="-128"/>
              </a:rPr>
              <a:t>DX</a:t>
            </a:r>
            <a:r>
              <a:rPr lang="ja-JP" altLang="en-US" sz="2800" b="1" dirty="0">
                <a:solidFill>
                  <a:srgbClr val="2F335C"/>
                </a:solidFill>
                <a:latin typeface="+mj-ea"/>
                <a:ea typeface="+mj-ea"/>
                <a:cs typeface="Noto Sans CJK JP DemiLight" charset="-128"/>
              </a:rPr>
              <a:t>推進に役立つ、デジタル管理システム</a:t>
            </a:r>
            <a:endParaRPr kumimoji="1" lang="ja-JP" altLang="en-US" sz="2800" b="1" dirty="0">
              <a:solidFill>
                <a:srgbClr val="2F335C"/>
              </a:solidFill>
              <a:latin typeface="+mj-ea"/>
              <a:ea typeface="+mj-ea"/>
              <a:cs typeface="Noto Sans CJK JP DemiLight" charset="-128"/>
            </a:endParaRPr>
          </a:p>
        </p:txBody>
      </p:sp>
      <p:cxnSp>
        <p:nvCxnSpPr>
          <p:cNvPr id="31" name="直線コネクタ 30">
            <a:extLst>
              <a:ext uri="{FF2B5EF4-FFF2-40B4-BE49-F238E27FC236}">
                <a16:creationId xmlns:a16="http://schemas.microsoft.com/office/drawing/2014/main" id="{6A8AC8A7-076C-AEEB-1B45-7DE77A3922CE}"/>
              </a:ext>
            </a:extLst>
          </p:cNvPr>
          <p:cNvCxnSpPr>
            <a:cxnSpLocks/>
          </p:cNvCxnSpPr>
          <p:nvPr/>
        </p:nvCxnSpPr>
        <p:spPr>
          <a:xfrm>
            <a:off x="339836" y="1203278"/>
            <a:ext cx="139667" cy="415498"/>
          </a:xfrm>
          <a:prstGeom prst="line">
            <a:avLst/>
          </a:prstGeom>
          <a:ln w="19050">
            <a:solidFill>
              <a:srgbClr val="2F335C"/>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8184C82D-F527-F8E3-7305-2557A7653D7E}"/>
              </a:ext>
            </a:extLst>
          </p:cNvPr>
          <p:cNvCxnSpPr>
            <a:cxnSpLocks/>
          </p:cNvCxnSpPr>
          <p:nvPr/>
        </p:nvCxnSpPr>
        <p:spPr>
          <a:xfrm flipH="1">
            <a:off x="9286815" y="1203278"/>
            <a:ext cx="98778" cy="415498"/>
          </a:xfrm>
          <a:prstGeom prst="line">
            <a:avLst/>
          </a:prstGeom>
          <a:ln w="19050">
            <a:solidFill>
              <a:srgbClr val="2F335C"/>
            </a:solidFill>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AF6E72FC-5966-42D3-20A8-0D28786D9776}"/>
              </a:ext>
            </a:extLst>
          </p:cNvPr>
          <p:cNvSpPr/>
          <p:nvPr/>
        </p:nvSpPr>
        <p:spPr>
          <a:xfrm>
            <a:off x="2181316" y="1816005"/>
            <a:ext cx="5109091" cy="830997"/>
          </a:xfrm>
          <a:prstGeom prst="rect">
            <a:avLst/>
          </a:prstGeom>
          <a:noFill/>
          <a:ln>
            <a:noFill/>
          </a:ln>
        </p:spPr>
        <p:txBody>
          <a:bodyPr wrap="none" lIns="91440" tIns="45720" rIns="91440" bIns="45720">
            <a:spAutoFit/>
          </a:bodyPr>
          <a:lstStyle/>
          <a:p>
            <a:pPr algn="ctr"/>
            <a:r>
              <a:rPr lang="ja-JP" altLang="en-US" sz="2400" b="1" dirty="0">
                <a:ln w="22225">
                  <a:noFill/>
                  <a:prstDash val="solid"/>
                </a:ln>
                <a:latin typeface="メイリオ" panose="020B0604030504040204" pitchFamily="50" charset="-128"/>
                <a:ea typeface="メイリオ" panose="020B0604030504040204" pitchFamily="50" charset="-128"/>
              </a:rPr>
              <a:t>避難所のデジタル化に役立つ機能が</a:t>
            </a:r>
            <a:endParaRPr lang="en-US" altLang="ja-JP" sz="2400" b="1" dirty="0">
              <a:ln w="22225">
                <a:noFill/>
                <a:prstDash val="solid"/>
              </a:ln>
              <a:latin typeface="メイリオ" panose="020B0604030504040204" pitchFamily="50" charset="-128"/>
              <a:ea typeface="メイリオ" panose="020B0604030504040204" pitchFamily="50" charset="-128"/>
            </a:endParaRPr>
          </a:p>
          <a:p>
            <a:pPr algn="ctr"/>
            <a:r>
              <a:rPr lang="ja-JP" altLang="en-US" sz="2400" b="1" dirty="0">
                <a:ln w="22225">
                  <a:noFill/>
                  <a:prstDash val="solid"/>
                </a:ln>
                <a:latin typeface="メイリオ" panose="020B0604030504040204" pitchFamily="50" charset="-128"/>
                <a:ea typeface="メイリオ" panose="020B0604030504040204" pitchFamily="50" charset="-128"/>
              </a:rPr>
              <a:t>このワンパッケージに！</a:t>
            </a:r>
            <a:endParaRPr lang="ja-JP" altLang="en-US" sz="2400" dirty="0">
              <a:ln w="22225">
                <a:noFill/>
                <a:prstDash val="solid"/>
              </a:ln>
              <a:latin typeface="メイリオ" panose="020B0604030504040204" pitchFamily="50" charset="-128"/>
              <a:ea typeface="メイリオ" panose="020B0604030504040204" pitchFamily="50" charset="-128"/>
            </a:endParaRPr>
          </a:p>
        </p:txBody>
      </p:sp>
      <p:grpSp>
        <p:nvGrpSpPr>
          <p:cNvPr id="67" name="グループ化 66">
            <a:extLst>
              <a:ext uri="{FF2B5EF4-FFF2-40B4-BE49-F238E27FC236}">
                <a16:creationId xmlns:a16="http://schemas.microsoft.com/office/drawing/2014/main" id="{DD884EE1-62A4-3156-A28D-26890ED9C934}"/>
              </a:ext>
            </a:extLst>
          </p:cNvPr>
          <p:cNvGrpSpPr/>
          <p:nvPr/>
        </p:nvGrpSpPr>
        <p:grpSpPr>
          <a:xfrm>
            <a:off x="648484" y="3017727"/>
            <a:ext cx="8609033" cy="646331"/>
            <a:chOff x="339630" y="3101467"/>
            <a:chExt cx="7520338" cy="646331"/>
          </a:xfrm>
        </p:grpSpPr>
        <p:sp>
          <p:nvSpPr>
            <p:cNvPr id="39" name="テキスト ボックス 38">
              <a:extLst>
                <a:ext uri="{FF2B5EF4-FFF2-40B4-BE49-F238E27FC236}">
                  <a16:creationId xmlns:a16="http://schemas.microsoft.com/office/drawing/2014/main" id="{0E75DAA3-242F-A792-9321-E4831847EC92}"/>
                </a:ext>
              </a:extLst>
            </p:cNvPr>
            <p:cNvSpPr txBox="1"/>
            <p:nvPr/>
          </p:nvSpPr>
          <p:spPr>
            <a:xfrm>
              <a:off x="775922" y="3101467"/>
              <a:ext cx="7084046" cy="646331"/>
            </a:xfrm>
            <a:prstGeom prst="rect">
              <a:avLst/>
            </a:prstGeom>
            <a:noFill/>
          </p:spPr>
          <p:txBody>
            <a:bodyPr wrap="square" rtlCol="0">
              <a:spAutoFit/>
            </a:bodyPr>
            <a:lstStyle/>
            <a:p>
              <a:r>
                <a:rPr kumimoji="1" lang="ja-JP" altLang="en-US" b="1" dirty="0">
                  <a:solidFill>
                    <a:srgbClr val="2F335C"/>
                  </a:solidFill>
                  <a:latin typeface="+mj-ea"/>
                  <a:ea typeface="+mj-ea"/>
                  <a:cs typeface="Noto Sans CJK JP DemiLight" charset="-128"/>
                </a:rPr>
                <a:t>各身分証による避難所受付の迅速化ができます。</a:t>
              </a:r>
            </a:p>
            <a:p>
              <a:r>
                <a:rPr lang="ja-JP" altLang="en-US" b="1" dirty="0">
                  <a:solidFill>
                    <a:srgbClr val="2F335C"/>
                  </a:solidFill>
                  <a:latin typeface="+mj-ea"/>
                  <a:ea typeface="+mj-ea"/>
                  <a:cs typeface="Noto Sans CJK JP DemiLight" charset="-128"/>
                </a:rPr>
                <a:t>避難所毎の避難者数がリアルタイムに把握可能です。</a:t>
              </a:r>
              <a:endParaRPr kumimoji="1" lang="ja-JP" altLang="en-US" b="1" dirty="0">
                <a:solidFill>
                  <a:srgbClr val="2F335C"/>
                </a:solidFill>
                <a:latin typeface="+mj-ea"/>
                <a:ea typeface="+mj-ea"/>
                <a:cs typeface="Noto Sans CJK JP DemiLight" charset="-128"/>
              </a:endParaRPr>
            </a:p>
          </p:txBody>
        </p:sp>
        <p:grpSp>
          <p:nvGrpSpPr>
            <p:cNvPr id="45" name="グループ化 44">
              <a:extLst>
                <a:ext uri="{FF2B5EF4-FFF2-40B4-BE49-F238E27FC236}">
                  <a16:creationId xmlns:a16="http://schemas.microsoft.com/office/drawing/2014/main" id="{49283590-8B14-CEBB-7389-70604D1308BD}"/>
                </a:ext>
              </a:extLst>
            </p:cNvPr>
            <p:cNvGrpSpPr/>
            <p:nvPr/>
          </p:nvGrpSpPr>
          <p:grpSpPr>
            <a:xfrm>
              <a:off x="339630" y="3140141"/>
              <a:ext cx="307099" cy="351557"/>
              <a:chOff x="4695825" y="3171825"/>
              <a:chExt cx="449305" cy="514350"/>
            </a:xfrm>
          </p:grpSpPr>
          <p:sp>
            <p:nvSpPr>
              <p:cNvPr id="43" name="フリーフォーム: 図形 42">
                <a:extLst>
                  <a:ext uri="{FF2B5EF4-FFF2-40B4-BE49-F238E27FC236}">
                    <a16:creationId xmlns:a16="http://schemas.microsoft.com/office/drawing/2014/main" id="{F50F39BA-04AF-1572-0C3F-961DC26E81E5}"/>
                  </a:ext>
                </a:extLst>
              </p:cNvPr>
              <p:cNvSpPr/>
              <p:nvPr/>
            </p:nvSpPr>
            <p:spPr>
              <a:xfrm>
                <a:off x="4695825" y="3171825"/>
                <a:ext cx="449305"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rgbClr val="2F335C"/>
              </a:solidFill>
              <a:ln w="9525" cap="flat">
                <a:noFill/>
                <a:prstDash val="solid"/>
                <a:miter/>
              </a:ln>
            </p:spPr>
            <p:txBody>
              <a:bodyPr rtlCol="0" anchor="ctr"/>
              <a:lstStyle/>
              <a:p>
                <a:endParaRPr lang="ja-JP" altLang="en-US" sz="1400"/>
              </a:p>
            </p:txBody>
          </p:sp>
          <p:sp>
            <p:nvSpPr>
              <p:cNvPr id="44" name="フリーフォーム: 図形 43">
                <a:extLst>
                  <a:ext uri="{FF2B5EF4-FFF2-40B4-BE49-F238E27FC236}">
                    <a16:creationId xmlns:a16="http://schemas.microsoft.com/office/drawing/2014/main" id="{1234EFD2-EABC-9FFB-5E15-1D3A7322E00B}"/>
                  </a:ext>
                </a:extLst>
              </p:cNvPr>
              <p:cNvSpPr/>
              <p:nvPr/>
            </p:nvSpPr>
            <p:spPr>
              <a:xfrm>
                <a:off x="4784961" y="3289106"/>
                <a:ext cx="282322" cy="250255"/>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rgbClr val="FF0000"/>
              </a:solidFill>
              <a:ln w="9525" cap="flat">
                <a:noFill/>
                <a:prstDash val="solid"/>
                <a:miter/>
              </a:ln>
            </p:spPr>
            <p:txBody>
              <a:bodyPr rtlCol="0" anchor="ctr"/>
              <a:lstStyle/>
              <a:p>
                <a:endParaRPr lang="ja-JP" altLang="en-US" sz="1400"/>
              </a:p>
            </p:txBody>
          </p:sp>
        </p:grpSp>
      </p:grpSp>
      <p:grpSp>
        <p:nvGrpSpPr>
          <p:cNvPr id="58" name="グループ化 57">
            <a:extLst>
              <a:ext uri="{FF2B5EF4-FFF2-40B4-BE49-F238E27FC236}">
                <a16:creationId xmlns:a16="http://schemas.microsoft.com/office/drawing/2014/main" id="{ED85032E-0655-9EB0-CCC9-594F0BB19BFA}"/>
              </a:ext>
            </a:extLst>
          </p:cNvPr>
          <p:cNvGrpSpPr/>
          <p:nvPr/>
        </p:nvGrpSpPr>
        <p:grpSpPr>
          <a:xfrm>
            <a:off x="648483" y="3651438"/>
            <a:ext cx="8235223" cy="386414"/>
            <a:chOff x="339629" y="4355625"/>
            <a:chExt cx="8235223" cy="386414"/>
          </a:xfrm>
        </p:grpSpPr>
        <p:sp>
          <p:nvSpPr>
            <p:cNvPr id="57" name="テキスト ボックス 56">
              <a:extLst>
                <a:ext uri="{FF2B5EF4-FFF2-40B4-BE49-F238E27FC236}">
                  <a16:creationId xmlns:a16="http://schemas.microsoft.com/office/drawing/2014/main" id="{E3B2A377-E14A-2F2E-B298-FC8829E2D496}"/>
                </a:ext>
              </a:extLst>
            </p:cNvPr>
            <p:cNvSpPr txBox="1"/>
            <p:nvPr/>
          </p:nvSpPr>
          <p:spPr>
            <a:xfrm>
              <a:off x="775922" y="4372707"/>
              <a:ext cx="7798930" cy="369332"/>
            </a:xfrm>
            <a:prstGeom prst="rect">
              <a:avLst/>
            </a:prstGeom>
            <a:noFill/>
          </p:spPr>
          <p:txBody>
            <a:bodyPr wrap="none" rtlCol="0">
              <a:spAutoFit/>
            </a:bodyPr>
            <a:lstStyle/>
            <a:p>
              <a:r>
                <a:rPr kumimoji="1" lang="ja-JP" altLang="en-US" b="1" dirty="0">
                  <a:solidFill>
                    <a:srgbClr val="2F335C"/>
                  </a:solidFill>
                  <a:latin typeface="+mj-ea"/>
                  <a:ea typeface="+mj-ea"/>
                  <a:cs typeface="Noto Sans CJK JP DemiLight" charset="-128"/>
                </a:rPr>
                <a:t>避難所に来ない住民も把握ができます。</a:t>
              </a:r>
              <a:r>
                <a:rPr kumimoji="1" lang="en-US" altLang="ja-JP" b="1" dirty="0">
                  <a:solidFill>
                    <a:srgbClr val="2F335C"/>
                  </a:solidFill>
                  <a:latin typeface="+mj-ea"/>
                  <a:ea typeface="+mj-ea"/>
                  <a:cs typeface="Noto Sans CJK JP DemiLight" charset="-128"/>
                </a:rPr>
                <a:t>(</a:t>
              </a:r>
              <a:r>
                <a:rPr kumimoji="1" lang="ja-JP" altLang="en-US" b="1" dirty="0">
                  <a:solidFill>
                    <a:srgbClr val="2F335C"/>
                  </a:solidFill>
                  <a:latin typeface="+mj-ea"/>
                  <a:ea typeface="+mj-ea"/>
                  <a:cs typeface="Noto Sans CJK JP DemiLight" charset="-128"/>
                </a:rPr>
                <a:t>全住民の避難情報入力が可能</a:t>
              </a:r>
              <a:r>
                <a:rPr kumimoji="1" lang="en-US" altLang="ja-JP" b="1" dirty="0">
                  <a:solidFill>
                    <a:srgbClr val="2F335C"/>
                  </a:solidFill>
                  <a:latin typeface="+mj-ea"/>
                  <a:ea typeface="+mj-ea"/>
                  <a:cs typeface="Noto Sans CJK JP DemiLight" charset="-128"/>
                </a:rPr>
                <a:t>)</a:t>
              </a:r>
              <a:endParaRPr kumimoji="1" lang="ja-JP" altLang="en-US" b="1" dirty="0">
                <a:solidFill>
                  <a:srgbClr val="2F335C"/>
                </a:solidFill>
                <a:latin typeface="+mj-ea"/>
                <a:ea typeface="+mj-ea"/>
                <a:cs typeface="Noto Sans CJK JP DemiLight" charset="-128"/>
              </a:endParaRPr>
            </a:p>
          </p:txBody>
        </p:sp>
        <p:sp>
          <p:nvSpPr>
            <p:cNvPr id="52" name="フリーフォーム: 図形 51">
              <a:extLst>
                <a:ext uri="{FF2B5EF4-FFF2-40B4-BE49-F238E27FC236}">
                  <a16:creationId xmlns:a16="http://schemas.microsoft.com/office/drawing/2014/main" id="{9A048970-1F77-C9BC-3ED0-33DD2906B41F}"/>
                </a:ext>
              </a:extLst>
            </p:cNvPr>
            <p:cNvSpPr/>
            <p:nvPr/>
          </p:nvSpPr>
          <p:spPr>
            <a:xfrm>
              <a:off x="339629" y="4355625"/>
              <a:ext cx="351557" cy="351557"/>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rgbClr val="2F335C"/>
            </a:solidFill>
            <a:ln w="9525" cap="flat">
              <a:noFill/>
              <a:prstDash val="solid"/>
              <a:miter/>
            </a:ln>
          </p:spPr>
          <p:txBody>
            <a:bodyPr rtlCol="0" anchor="ctr"/>
            <a:lstStyle/>
            <a:p>
              <a:endParaRPr lang="ja-JP" altLang="en-US" sz="1400"/>
            </a:p>
          </p:txBody>
        </p:sp>
        <p:sp>
          <p:nvSpPr>
            <p:cNvPr id="53" name="フリーフォーム: 図形 52">
              <a:extLst>
                <a:ext uri="{FF2B5EF4-FFF2-40B4-BE49-F238E27FC236}">
                  <a16:creationId xmlns:a16="http://schemas.microsoft.com/office/drawing/2014/main" id="{7EDF16BD-ACEA-B9CC-8B7E-144D9586A171}"/>
                </a:ext>
              </a:extLst>
            </p:cNvPr>
            <p:cNvSpPr/>
            <p:nvPr/>
          </p:nvSpPr>
          <p:spPr>
            <a:xfrm>
              <a:off x="400552" y="4435786"/>
              <a:ext cx="229723" cy="175107"/>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rgbClr val="FF0000"/>
            </a:solidFill>
            <a:ln w="9525" cap="flat">
              <a:noFill/>
              <a:prstDash val="solid"/>
              <a:miter/>
            </a:ln>
          </p:spPr>
          <p:txBody>
            <a:bodyPr rtlCol="0" anchor="ctr"/>
            <a:lstStyle/>
            <a:p>
              <a:endParaRPr lang="ja-JP" altLang="en-US" sz="1400"/>
            </a:p>
          </p:txBody>
        </p:sp>
      </p:grpSp>
      <p:grpSp>
        <p:nvGrpSpPr>
          <p:cNvPr id="61" name="グループ化 60">
            <a:extLst>
              <a:ext uri="{FF2B5EF4-FFF2-40B4-BE49-F238E27FC236}">
                <a16:creationId xmlns:a16="http://schemas.microsoft.com/office/drawing/2014/main" id="{BC9A8BB6-EA92-58BC-0858-D86D9059DCAD}"/>
              </a:ext>
            </a:extLst>
          </p:cNvPr>
          <p:cNvGrpSpPr/>
          <p:nvPr/>
        </p:nvGrpSpPr>
        <p:grpSpPr>
          <a:xfrm>
            <a:off x="648483" y="4135183"/>
            <a:ext cx="8837151" cy="663413"/>
            <a:chOff x="339629" y="4355625"/>
            <a:chExt cx="8837151" cy="663413"/>
          </a:xfrm>
        </p:grpSpPr>
        <p:sp>
          <p:nvSpPr>
            <p:cNvPr id="62" name="テキスト ボックス 61">
              <a:extLst>
                <a:ext uri="{FF2B5EF4-FFF2-40B4-BE49-F238E27FC236}">
                  <a16:creationId xmlns:a16="http://schemas.microsoft.com/office/drawing/2014/main" id="{0907EE03-FC7D-93A3-9F45-BBCBDC3170C9}"/>
                </a:ext>
              </a:extLst>
            </p:cNvPr>
            <p:cNvSpPr txBox="1"/>
            <p:nvPr/>
          </p:nvSpPr>
          <p:spPr>
            <a:xfrm>
              <a:off x="775922" y="4372707"/>
              <a:ext cx="8400858" cy="646331"/>
            </a:xfrm>
            <a:prstGeom prst="rect">
              <a:avLst/>
            </a:prstGeom>
            <a:noFill/>
          </p:spPr>
          <p:txBody>
            <a:bodyPr wrap="square" rtlCol="0">
              <a:spAutoFit/>
            </a:bodyPr>
            <a:lstStyle/>
            <a:p>
              <a:r>
                <a:rPr kumimoji="1" lang="ja-JP" altLang="en-US" b="1" dirty="0">
                  <a:solidFill>
                    <a:srgbClr val="2F335C"/>
                  </a:solidFill>
                  <a:latin typeface="+mj-ea"/>
                  <a:ea typeface="+mj-ea"/>
                  <a:cs typeface="Noto Sans CJK JP DemiLight" charset="-128"/>
                </a:rPr>
                <a:t>マップに避難所の混雑度の展開が出来て、自治体の</a:t>
              </a:r>
              <a:r>
                <a:rPr lang="en-US" altLang="ja-JP" b="1" dirty="0">
                  <a:solidFill>
                    <a:srgbClr val="2F335C"/>
                  </a:solidFill>
                  <a:latin typeface="+mj-ea"/>
                  <a:ea typeface="+mj-ea"/>
                  <a:cs typeface="Noto Sans CJK JP DemiLight" charset="-128"/>
                </a:rPr>
                <a:t>HP</a:t>
              </a:r>
              <a:r>
                <a:rPr lang="ja-JP" altLang="en-US" b="1" dirty="0">
                  <a:solidFill>
                    <a:srgbClr val="2F335C"/>
                  </a:solidFill>
                  <a:latin typeface="+mj-ea"/>
                  <a:ea typeface="+mj-ea"/>
                  <a:cs typeface="Noto Sans CJK JP DemiLight" charset="-128"/>
                </a:rPr>
                <a:t>上で</a:t>
              </a:r>
              <a:r>
                <a:rPr kumimoji="1" lang="ja-JP" altLang="en-US" b="1" dirty="0">
                  <a:solidFill>
                    <a:srgbClr val="2F335C"/>
                  </a:solidFill>
                  <a:latin typeface="+mj-ea"/>
                  <a:ea typeface="+mj-ea"/>
                  <a:cs typeface="Noto Sans CJK JP DemiLight" charset="-128"/>
                </a:rPr>
                <a:t>避難状況や混雑</a:t>
              </a:r>
            </a:p>
            <a:p>
              <a:r>
                <a:rPr kumimoji="1" lang="ja-JP" altLang="en-US" b="1" dirty="0">
                  <a:solidFill>
                    <a:srgbClr val="2F335C"/>
                  </a:solidFill>
                  <a:latin typeface="+mj-ea"/>
                  <a:ea typeface="+mj-ea"/>
                  <a:cs typeface="Noto Sans CJK JP DemiLight" charset="-128"/>
                </a:rPr>
                <a:t>具合を見ることが可能です。自治体の</a:t>
              </a:r>
              <a:r>
                <a:rPr lang="en-US" altLang="ja-JP" b="1" dirty="0">
                  <a:solidFill>
                    <a:srgbClr val="2F335C"/>
                  </a:solidFill>
                  <a:latin typeface="+mj-ea"/>
                  <a:ea typeface="+mj-ea"/>
                  <a:cs typeface="Noto Sans CJK JP DemiLight" charset="-128"/>
                </a:rPr>
                <a:t>HP</a:t>
              </a:r>
              <a:r>
                <a:rPr lang="ja-JP" altLang="en-US" b="1" dirty="0">
                  <a:solidFill>
                    <a:srgbClr val="2F335C"/>
                  </a:solidFill>
                  <a:latin typeface="+mj-ea"/>
                  <a:ea typeface="+mj-ea"/>
                  <a:cs typeface="Noto Sans CJK JP DemiLight" charset="-128"/>
                </a:rPr>
                <a:t>上で運用ができます。</a:t>
              </a:r>
              <a:endParaRPr kumimoji="1" lang="ja-JP" altLang="en-US" b="1" dirty="0">
                <a:solidFill>
                  <a:srgbClr val="2F335C"/>
                </a:solidFill>
                <a:latin typeface="+mj-ea"/>
                <a:ea typeface="+mj-ea"/>
                <a:cs typeface="Noto Sans CJK JP DemiLight" charset="-128"/>
              </a:endParaRPr>
            </a:p>
          </p:txBody>
        </p:sp>
        <p:sp>
          <p:nvSpPr>
            <p:cNvPr id="63" name="フリーフォーム: 図形 62">
              <a:extLst>
                <a:ext uri="{FF2B5EF4-FFF2-40B4-BE49-F238E27FC236}">
                  <a16:creationId xmlns:a16="http://schemas.microsoft.com/office/drawing/2014/main" id="{D2E1797E-2918-6C0D-F56B-CC27B4C092C3}"/>
                </a:ext>
              </a:extLst>
            </p:cNvPr>
            <p:cNvSpPr/>
            <p:nvPr/>
          </p:nvSpPr>
          <p:spPr>
            <a:xfrm>
              <a:off x="339629" y="4355625"/>
              <a:ext cx="351557" cy="351557"/>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rgbClr val="2F335C"/>
            </a:solidFill>
            <a:ln w="9525" cap="flat">
              <a:noFill/>
              <a:prstDash val="solid"/>
              <a:miter/>
            </a:ln>
          </p:spPr>
          <p:txBody>
            <a:bodyPr rtlCol="0" anchor="ctr"/>
            <a:lstStyle/>
            <a:p>
              <a:endParaRPr lang="ja-JP" altLang="en-US" sz="1400"/>
            </a:p>
          </p:txBody>
        </p:sp>
        <p:sp>
          <p:nvSpPr>
            <p:cNvPr id="64" name="フリーフォーム: 図形 63">
              <a:extLst>
                <a:ext uri="{FF2B5EF4-FFF2-40B4-BE49-F238E27FC236}">
                  <a16:creationId xmlns:a16="http://schemas.microsoft.com/office/drawing/2014/main" id="{6C3FD394-9BA4-0E6B-E813-C277E5030BB2}"/>
                </a:ext>
              </a:extLst>
            </p:cNvPr>
            <p:cNvSpPr/>
            <p:nvPr/>
          </p:nvSpPr>
          <p:spPr>
            <a:xfrm>
              <a:off x="400552" y="4435786"/>
              <a:ext cx="229723" cy="175107"/>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rgbClr val="FF0000"/>
            </a:solidFill>
            <a:ln w="9525" cap="flat">
              <a:noFill/>
              <a:prstDash val="solid"/>
              <a:miter/>
            </a:ln>
          </p:spPr>
          <p:txBody>
            <a:bodyPr rtlCol="0" anchor="ctr"/>
            <a:lstStyle/>
            <a:p>
              <a:endParaRPr lang="ja-JP" altLang="en-US" sz="1400"/>
            </a:p>
          </p:txBody>
        </p:sp>
      </p:grpSp>
      <p:pic>
        <p:nvPicPr>
          <p:cNvPr id="65" name="図 64">
            <a:extLst>
              <a:ext uri="{FF2B5EF4-FFF2-40B4-BE49-F238E27FC236}">
                <a16:creationId xmlns:a16="http://schemas.microsoft.com/office/drawing/2014/main" id="{73DD8C40-AC21-9514-5A16-12A194E0DF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0035" y="1789268"/>
            <a:ext cx="1031641" cy="1031641"/>
          </a:xfrm>
          <a:prstGeom prst="rect">
            <a:avLst/>
          </a:prstGeom>
        </p:spPr>
      </p:pic>
      <p:grpSp>
        <p:nvGrpSpPr>
          <p:cNvPr id="72" name="グループ化 71">
            <a:extLst>
              <a:ext uri="{FF2B5EF4-FFF2-40B4-BE49-F238E27FC236}">
                <a16:creationId xmlns:a16="http://schemas.microsoft.com/office/drawing/2014/main" id="{E5429C29-41CA-2AFD-D2D9-EA9DE60DF434}"/>
              </a:ext>
            </a:extLst>
          </p:cNvPr>
          <p:cNvGrpSpPr/>
          <p:nvPr/>
        </p:nvGrpSpPr>
        <p:grpSpPr>
          <a:xfrm>
            <a:off x="648483" y="4816268"/>
            <a:ext cx="8710021" cy="663413"/>
            <a:chOff x="339629" y="4355625"/>
            <a:chExt cx="8710021" cy="663413"/>
          </a:xfrm>
        </p:grpSpPr>
        <p:sp>
          <p:nvSpPr>
            <p:cNvPr id="73" name="テキスト ボックス 72">
              <a:extLst>
                <a:ext uri="{FF2B5EF4-FFF2-40B4-BE49-F238E27FC236}">
                  <a16:creationId xmlns:a16="http://schemas.microsoft.com/office/drawing/2014/main" id="{09F3C647-43B7-650C-721E-7E1E5F932461}"/>
                </a:ext>
              </a:extLst>
            </p:cNvPr>
            <p:cNvSpPr txBox="1"/>
            <p:nvPr/>
          </p:nvSpPr>
          <p:spPr>
            <a:xfrm>
              <a:off x="775921" y="4372707"/>
              <a:ext cx="8273729" cy="646331"/>
            </a:xfrm>
            <a:prstGeom prst="rect">
              <a:avLst/>
            </a:prstGeom>
            <a:noFill/>
          </p:spPr>
          <p:txBody>
            <a:bodyPr wrap="square" rtlCol="0">
              <a:spAutoFit/>
            </a:bodyPr>
            <a:lstStyle/>
            <a:p>
              <a:r>
                <a:rPr kumimoji="1" lang="ja-JP" altLang="en-US" b="1" dirty="0">
                  <a:solidFill>
                    <a:srgbClr val="2F335C"/>
                  </a:solidFill>
                  <a:latin typeface="+mj-ea"/>
                  <a:ea typeface="+mj-ea"/>
                  <a:cs typeface="Noto Sans CJK JP DemiLight" charset="-128"/>
                </a:rPr>
                <a:t>自治体様のご希望する問診項目の設定や、自由なカスタマイズの対応が</a:t>
              </a:r>
            </a:p>
            <a:p>
              <a:r>
                <a:rPr lang="ja-JP" altLang="en-US" b="1" dirty="0">
                  <a:solidFill>
                    <a:srgbClr val="2F335C"/>
                  </a:solidFill>
                  <a:latin typeface="+mj-ea"/>
                  <a:ea typeface="+mj-ea"/>
                  <a:cs typeface="Noto Sans CJK JP DemiLight" charset="-128"/>
                </a:rPr>
                <a:t>でき</a:t>
              </a:r>
              <a:r>
                <a:rPr kumimoji="1" lang="ja-JP" altLang="en-US" b="1" dirty="0">
                  <a:solidFill>
                    <a:srgbClr val="2F335C"/>
                  </a:solidFill>
                  <a:latin typeface="+mj-ea"/>
                  <a:ea typeface="+mj-ea"/>
                  <a:cs typeface="Noto Sans CJK JP DemiLight" charset="-128"/>
                </a:rPr>
                <a:t>ます。</a:t>
              </a:r>
            </a:p>
          </p:txBody>
        </p:sp>
        <p:sp>
          <p:nvSpPr>
            <p:cNvPr id="74" name="フリーフォーム: 図形 73">
              <a:extLst>
                <a:ext uri="{FF2B5EF4-FFF2-40B4-BE49-F238E27FC236}">
                  <a16:creationId xmlns:a16="http://schemas.microsoft.com/office/drawing/2014/main" id="{2AB2070C-6767-BA9C-39B3-ACEE925B1E18}"/>
                </a:ext>
              </a:extLst>
            </p:cNvPr>
            <p:cNvSpPr/>
            <p:nvPr/>
          </p:nvSpPr>
          <p:spPr>
            <a:xfrm>
              <a:off x="339629" y="4355625"/>
              <a:ext cx="351557" cy="351557"/>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rgbClr val="2F335C"/>
            </a:solidFill>
            <a:ln w="9525" cap="flat">
              <a:noFill/>
              <a:prstDash val="solid"/>
              <a:miter/>
            </a:ln>
          </p:spPr>
          <p:txBody>
            <a:bodyPr rtlCol="0" anchor="ctr"/>
            <a:lstStyle/>
            <a:p>
              <a:endParaRPr lang="ja-JP" altLang="en-US" sz="1400"/>
            </a:p>
          </p:txBody>
        </p:sp>
        <p:sp>
          <p:nvSpPr>
            <p:cNvPr id="75" name="フリーフォーム: 図形 74">
              <a:extLst>
                <a:ext uri="{FF2B5EF4-FFF2-40B4-BE49-F238E27FC236}">
                  <a16:creationId xmlns:a16="http://schemas.microsoft.com/office/drawing/2014/main" id="{072C155C-2200-8C39-8829-3C0402B10278}"/>
                </a:ext>
              </a:extLst>
            </p:cNvPr>
            <p:cNvSpPr/>
            <p:nvPr/>
          </p:nvSpPr>
          <p:spPr>
            <a:xfrm>
              <a:off x="400552" y="4435786"/>
              <a:ext cx="229723" cy="175107"/>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rgbClr val="FF0000"/>
            </a:solidFill>
            <a:ln w="9525" cap="flat">
              <a:noFill/>
              <a:prstDash val="solid"/>
              <a:miter/>
            </a:ln>
          </p:spPr>
          <p:txBody>
            <a:bodyPr rtlCol="0" anchor="ctr"/>
            <a:lstStyle/>
            <a:p>
              <a:endParaRPr lang="ja-JP" altLang="en-US" sz="1400"/>
            </a:p>
          </p:txBody>
        </p:sp>
      </p:grpSp>
      <p:sp>
        <p:nvSpPr>
          <p:cNvPr id="85" name="スライド番号プレースホルダー 84">
            <a:extLst>
              <a:ext uri="{FF2B5EF4-FFF2-40B4-BE49-F238E27FC236}">
                <a16:creationId xmlns:a16="http://schemas.microsoft.com/office/drawing/2014/main" id="{5334ABCB-570C-906A-D5EB-498758F47FFF}"/>
              </a:ext>
            </a:extLst>
          </p:cNvPr>
          <p:cNvSpPr>
            <a:spLocks noGrp="1"/>
          </p:cNvSpPr>
          <p:nvPr>
            <p:ph type="sldNum" sz="quarter" idx="10"/>
          </p:nvPr>
        </p:nvSpPr>
        <p:spPr/>
        <p:txBody>
          <a:bodyPr/>
          <a:lstStyle/>
          <a:p>
            <a:pPr>
              <a:defRPr/>
            </a:pPr>
            <a:fld id="{C739F304-7C62-4E9C-86FD-0F9DE9E5F73D}" type="slidenum">
              <a:rPr lang="ja-JP" altLang="en-US" sz="1100" smtClean="0"/>
              <a:pPr>
                <a:defRPr/>
              </a:pPr>
              <a:t>1</a:t>
            </a:fld>
            <a:endParaRPr lang="ja-JP" altLang="en-US" sz="1100" dirty="0"/>
          </a:p>
        </p:txBody>
      </p:sp>
      <p:grpSp>
        <p:nvGrpSpPr>
          <p:cNvPr id="4" name="グループ化 3">
            <a:extLst>
              <a:ext uri="{FF2B5EF4-FFF2-40B4-BE49-F238E27FC236}">
                <a16:creationId xmlns:a16="http://schemas.microsoft.com/office/drawing/2014/main" id="{079AD174-174A-6577-550A-A01241DE6CB4}"/>
              </a:ext>
            </a:extLst>
          </p:cNvPr>
          <p:cNvGrpSpPr/>
          <p:nvPr/>
        </p:nvGrpSpPr>
        <p:grpSpPr>
          <a:xfrm>
            <a:off x="648483" y="5503336"/>
            <a:ext cx="8757099" cy="663413"/>
            <a:chOff x="339629" y="4355625"/>
            <a:chExt cx="8757099" cy="663413"/>
          </a:xfrm>
        </p:grpSpPr>
        <p:sp>
          <p:nvSpPr>
            <p:cNvPr id="5" name="テキスト ボックス 4">
              <a:extLst>
                <a:ext uri="{FF2B5EF4-FFF2-40B4-BE49-F238E27FC236}">
                  <a16:creationId xmlns:a16="http://schemas.microsoft.com/office/drawing/2014/main" id="{77464CA9-72AF-65B5-E123-7972111E6FD5}"/>
                </a:ext>
              </a:extLst>
            </p:cNvPr>
            <p:cNvSpPr txBox="1"/>
            <p:nvPr/>
          </p:nvSpPr>
          <p:spPr>
            <a:xfrm>
              <a:off x="775922" y="4372707"/>
              <a:ext cx="8320806" cy="646331"/>
            </a:xfrm>
            <a:prstGeom prst="rect">
              <a:avLst/>
            </a:prstGeom>
            <a:noFill/>
          </p:spPr>
          <p:txBody>
            <a:bodyPr wrap="square" rtlCol="0">
              <a:spAutoFit/>
            </a:bodyPr>
            <a:lstStyle/>
            <a:p>
              <a:r>
                <a:rPr kumimoji="1" lang="ja-JP" altLang="en-US" b="1" dirty="0">
                  <a:solidFill>
                    <a:srgbClr val="2F335C"/>
                  </a:solidFill>
                  <a:latin typeface="+mj-ea"/>
                  <a:ea typeface="+mj-ea"/>
                  <a:cs typeface="Noto Sans CJK JP DemiLight" charset="-128"/>
                </a:rPr>
                <a:t>公開を希望する避難者の避難先を検索できて、遠方の</a:t>
              </a:r>
              <a:r>
                <a:rPr lang="ja-JP" altLang="en-US" b="1" dirty="0">
                  <a:solidFill>
                    <a:srgbClr val="2F335C"/>
                  </a:solidFill>
                  <a:latin typeface="+mj-ea"/>
                  <a:ea typeface="+mj-ea"/>
                  <a:cs typeface="Noto Sans CJK JP DemiLight" charset="-128"/>
                </a:rPr>
                <a:t>親族等から安否確認が</a:t>
              </a:r>
            </a:p>
            <a:p>
              <a:r>
                <a:rPr lang="ja-JP" altLang="en-US" b="1" dirty="0">
                  <a:solidFill>
                    <a:srgbClr val="2F335C"/>
                  </a:solidFill>
                  <a:latin typeface="+mj-ea"/>
                  <a:ea typeface="+mj-ea"/>
                  <a:cs typeface="Noto Sans CJK JP DemiLight" charset="-128"/>
                </a:rPr>
                <a:t>可能です。</a:t>
              </a:r>
              <a:r>
                <a:rPr kumimoji="1" lang="ja-JP" altLang="en-US" b="1" dirty="0">
                  <a:solidFill>
                    <a:srgbClr val="2F335C"/>
                  </a:solidFill>
                  <a:latin typeface="+mj-ea"/>
                  <a:ea typeface="+mj-ea"/>
                  <a:cs typeface="Noto Sans CJK JP DemiLight" charset="-128"/>
                </a:rPr>
                <a:t>自治体の</a:t>
              </a:r>
              <a:r>
                <a:rPr lang="en-US" altLang="ja-JP" b="1" dirty="0">
                  <a:solidFill>
                    <a:srgbClr val="2F335C"/>
                  </a:solidFill>
                  <a:latin typeface="+mj-ea"/>
                  <a:ea typeface="+mj-ea"/>
                  <a:cs typeface="Noto Sans CJK JP DemiLight" charset="-128"/>
                </a:rPr>
                <a:t>HP</a:t>
              </a:r>
              <a:r>
                <a:rPr lang="ja-JP" altLang="en-US" b="1" dirty="0">
                  <a:solidFill>
                    <a:srgbClr val="2F335C"/>
                  </a:solidFill>
                  <a:latin typeface="+mj-ea"/>
                  <a:ea typeface="+mj-ea"/>
                  <a:cs typeface="Noto Sans CJK JP DemiLight" charset="-128"/>
                </a:rPr>
                <a:t>上で運用ができます。</a:t>
              </a:r>
              <a:r>
                <a:rPr lang="en-US" altLang="ja-JP" sz="1200" b="1" dirty="0">
                  <a:solidFill>
                    <a:srgbClr val="C00000"/>
                  </a:solidFill>
                  <a:latin typeface="+mj-ea"/>
                  <a:ea typeface="+mj-ea"/>
                  <a:cs typeface="Noto Sans CJK JP DemiLight" charset="-128"/>
                </a:rPr>
                <a:t>(</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実用新案登録　第</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3246002</a:t>
              </a:r>
              <a:r>
                <a:rPr lang="ja-JP" altLang="en-US"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号</a:t>
              </a:r>
              <a:r>
                <a:rPr lang="en-US" altLang="ja-JP" sz="1400"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b="1" dirty="0">
                <a:solidFill>
                  <a:srgbClr val="C00000"/>
                </a:solidFill>
                <a:latin typeface="+mj-ea"/>
                <a:ea typeface="+mj-ea"/>
                <a:cs typeface="Noto Sans CJK JP DemiLight" charset="-128"/>
              </a:endParaRPr>
            </a:p>
          </p:txBody>
        </p:sp>
        <p:sp>
          <p:nvSpPr>
            <p:cNvPr id="6" name="フリーフォーム: 図形 5">
              <a:extLst>
                <a:ext uri="{FF2B5EF4-FFF2-40B4-BE49-F238E27FC236}">
                  <a16:creationId xmlns:a16="http://schemas.microsoft.com/office/drawing/2014/main" id="{E5A3161C-F3B5-879F-D7BB-113FB1C54E1C}"/>
                </a:ext>
              </a:extLst>
            </p:cNvPr>
            <p:cNvSpPr/>
            <p:nvPr/>
          </p:nvSpPr>
          <p:spPr>
            <a:xfrm>
              <a:off x="339629" y="4355625"/>
              <a:ext cx="351557" cy="351557"/>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rgbClr val="2F335C"/>
            </a:solidFill>
            <a:ln w="9525" cap="flat">
              <a:noFill/>
              <a:prstDash val="solid"/>
              <a:miter/>
            </a:ln>
          </p:spPr>
          <p:txBody>
            <a:bodyPr rtlCol="0" anchor="ctr"/>
            <a:lstStyle/>
            <a:p>
              <a:endParaRPr lang="ja-JP" altLang="en-US" sz="1400"/>
            </a:p>
          </p:txBody>
        </p:sp>
        <p:sp>
          <p:nvSpPr>
            <p:cNvPr id="7" name="フリーフォーム: 図形 6">
              <a:extLst>
                <a:ext uri="{FF2B5EF4-FFF2-40B4-BE49-F238E27FC236}">
                  <a16:creationId xmlns:a16="http://schemas.microsoft.com/office/drawing/2014/main" id="{912AEA47-86D9-EDF3-7C25-CF817383132D}"/>
                </a:ext>
              </a:extLst>
            </p:cNvPr>
            <p:cNvSpPr/>
            <p:nvPr/>
          </p:nvSpPr>
          <p:spPr>
            <a:xfrm>
              <a:off x="400552" y="4435786"/>
              <a:ext cx="229723" cy="175107"/>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rgbClr val="FF0000"/>
            </a:solidFill>
            <a:ln w="9525" cap="flat">
              <a:noFill/>
              <a:prstDash val="solid"/>
              <a:miter/>
            </a:ln>
          </p:spPr>
          <p:txBody>
            <a:bodyPr rtlCol="0" anchor="ctr"/>
            <a:lstStyle/>
            <a:p>
              <a:endParaRPr lang="ja-JP" altLang="en-US" sz="1400"/>
            </a:p>
          </p:txBody>
        </p:sp>
      </p:grpSp>
    </p:spTree>
    <p:extLst>
      <p:ext uri="{BB962C8B-B14F-4D97-AF65-F5344CB8AC3E}">
        <p14:creationId xmlns:p14="http://schemas.microsoft.com/office/powerpoint/2010/main" val="2348380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CE601896-A670-8C1D-937D-0A3A1003D815}"/>
              </a:ext>
            </a:extLst>
          </p:cNvPr>
          <p:cNvSpPr/>
          <p:nvPr/>
        </p:nvSpPr>
        <p:spPr>
          <a:xfrm>
            <a:off x="555222" y="1418505"/>
            <a:ext cx="7914963" cy="5352896"/>
          </a:xfrm>
          <a:prstGeom prst="round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2" y="787343"/>
            <a:ext cx="7383431" cy="4625728"/>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運転免許証・マイナカードによる登録とは、</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避難所での受付をスムーズに行うため、</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・運転免許証</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・マイナンバーカード</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を使って、本人情報の印刷文字を読み取り、</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登録を行います。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避難者の要配慮点や体調、ご自宅の家屋被害状況などを</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問診する形で登録することもできます。</a:t>
            </a:r>
            <a:b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b="1" u="sng" dirty="0">
                <a:latin typeface="メイリオ" panose="020B0604030504040204" pitchFamily="50" charset="-128"/>
                <a:ea typeface="メイリオ" panose="020B0604030504040204" pitchFamily="50" charset="-128"/>
                <a:cs typeface="メイリオ" panose="020B0604030504040204" pitchFamily="50" charset="-128"/>
              </a:rPr>
              <a:t>問診内容は自治体様のご要望に合わせてカスタマイズが可能です</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運転免許証・マイナカード　で登録が出来ます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19</a:t>
            </a:fld>
            <a:endParaRPr kumimoji="1" lang="ja-JP" altLang="en-US" dirty="0"/>
          </a:p>
        </p:txBody>
      </p:sp>
      <p:pic>
        <p:nvPicPr>
          <p:cNvPr id="7" name="図 6">
            <a:extLst>
              <a:ext uri="{FF2B5EF4-FFF2-40B4-BE49-F238E27FC236}">
                <a16:creationId xmlns:a16="http://schemas.microsoft.com/office/drawing/2014/main" id="{1029E76A-0510-D42B-3D23-7B9EE6DB544D}"/>
              </a:ext>
            </a:extLst>
          </p:cNvPr>
          <p:cNvPicPr>
            <a:picLocks noChangeAspect="1"/>
          </p:cNvPicPr>
          <p:nvPr/>
        </p:nvPicPr>
        <p:blipFill>
          <a:blip r:embed="rId3"/>
          <a:stretch>
            <a:fillRect/>
          </a:stretch>
        </p:blipFill>
        <p:spPr>
          <a:xfrm>
            <a:off x="5892777" y="1763454"/>
            <a:ext cx="1910913" cy="2049978"/>
          </a:xfrm>
          <a:prstGeom prst="rect">
            <a:avLst/>
          </a:prstGeom>
        </p:spPr>
      </p:pic>
      <p:pic>
        <p:nvPicPr>
          <p:cNvPr id="6" name="図 5">
            <a:extLst>
              <a:ext uri="{FF2B5EF4-FFF2-40B4-BE49-F238E27FC236}">
                <a16:creationId xmlns:a16="http://schemas.microsoft.com/office/drawing/2014/main" id="{C6BE94D8-8D27-1C4A-479A-781FC52447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92777" y="1763454"/>
            <a:ext cx="318787" cy="196176"/>
          </a:xfrm>
          <a:prstGeom prst="rect">
            <a:avLst/>
          </a:prstGeom>
        </p:spPr>
      </p:pic>
      <p:pic>
        <p:nvPicPr>
          <p:cNvPr id="8" name="図 7">
            <a:extLst>
              <a:ext uri="{FF2B5EF4-FFF2-40B4-BE49-F238E27FC236}">
                <a16:creationId xmlns:a16="http://schemas.microsoft.com/office/drawing/2014/main" id="{B69B35B6-BA70-9E22-28FB-B791ECE75A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56407" y="3678308"/>
            <a:ext cx="890063" cy="126948"/>
          </a:xfrm>
          <a:prstGeom prst="rect">
            <a:avLst/>
          </a:prstGeom>
        </p:spPr>
      </p:pic>
      <p:pic>
        <p:nvPicPr>
          <p:cNvPr id="10" name="図 9">
            <a:extLst>
              <a:ext uri="{FF2B5EF4-FFF2-40B4-BE49-F238E27FC236}">
                <a16:creationId xmlns:a16="http://schemas.microsoft.com/office/drawing/2014/main" id="{C832ABEE-F5E6-FC67-C432-75F08089C0A9}"/>
              </a:ext>
            </a:extLst>
          </p:cNvPr>
          <p:cNvPicPr>
            <a:picLocks noChangeAspect="1"/>
          </p:cNvPicPr>
          <p:nvPr/>
        </p:nvPicPr>
        <p:blipFill>
          <a:blip r:embed="rId5"/>
          <a:stretch>
            <a:fillRect/>
          </a:stretch>
        </p:blipFill>
        <p:spPr>
          <a:xfrm>
            <a:off x="1717191" y="5439495"/>
            <a:ext cx="5131044" cy="1053151"/>
          </a:xfrm>
          <a:prstGeom prst="rect">
            <a:avLst/>
          </a:prstGeom>
        </p:spPr>
      </p:pic>
    </p:spTree>
    <p:extLst>
      <p:ext uri="{BB962C8B-B14F-4D97-AF65-F5344CB8AC3E}">
        <p14:creationId xmlns:p14="http://schemas.microsoft.com/office/powerpoint/2010/main" val="118459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台の上に置かれたノートパソコン&#10;&#10;中程度の精度で自動的に生成された説明">
            <a:extLst>
              <a:ext uri="{FF2B5EF4-FFF2-40B4-BE49-F238E27FC236}">
                <a16:creationId xmlns:a16="http://schemas.microsoft.com/office/drawing/2014/main" id="{FA65E69C-51FB-EC66-458F-E7D88CC30C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4714" y="2607722"/>
            <a:ext cx="4468627" cy="3632153"/>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避難者登録のための機材設定方法</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20</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6936899" cy="1713649"/>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同梱物　</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ノート</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PC</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AC</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アダプター、スキャナー、接続ケーブル、</a:t>
            </a: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ハンディスキャナー　各</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1</a:t>
            </a:r>
          </a:p>
          <a:p>
            <a:pPr latinLnBrk="0">
              <a:lnSpc>
                <a:spcPct val="150000"/>
              </a:lnSpc>
            </a:pPr>
            <a:r>
              <a:rPr lang="ja-JP" altLang="en-US" sz="1802" dirty="0">
                <a:latin typeface="メイリオ"/>
                <a:ea typeface="メイリオ"/>
                <a:cs typeface="メイリオ" panose="020B0604030504040204" pitchFamily="50" charset="-128"/>
              </a:rPr>
              <a:t>下図の通りに接続します。</a:t>
            </a:r>
          </a:p>
          <a:p>
            <a:pPr latinLnBrk="0">
              <a:lnSpc>
                <a:spcPct val="150000"/>
              </a:lnSpc>
            </a:pPr>
            <a:r>
              <a:rPr lang="en-US" altLang="ja-JP" sz="1802" dirty="0">
                <a:solidFill>
                  <a:srgbClr val="C00000"/>
                </a:solidFill>
                <a:latin typeface="メイリオ"/>
                <a:ea typeface="メイリオ"/>
                <a:cs typeface="メイリオ" panose="020B0604030504040204" pitchFamily="50" charset="-128"/>
              </a:rPr>
              <a:t>※</a:t>
            </a:r>
            <a:r>
              <a:rPr lang="ja-JP" altLang="en-US" sz="1802" dirty="0">
                <a:solidFill>
                  <a:srgbClr val="C00000"/>
                </a:solidFill>
                <a:latin typeface="メイリオ"/>
                <a:ea typeface="メイリオ"/>
                <a:cs typeface="メイリオ" panose="020B0604030504040204" pitchFamily="50" charset="-128"/>
              </a:rPr>
              <a:t>精密機器につき落下させない様にして下さい。</a:t>
            </a:r>
            <a:endParaRPr lang="en-US" altLang="ko-KR" sz="1802" dirty="0">
              <a:solidFill>
                <a:srgbClr val="C00000"/>
              </a:solidFill>
              <a:latin typeface="メイリオ"/>
              <a:ea typeface="メイリオ"/>
              <a:cs typeface="メイリオ" panose="020B0604030504040204" pitchFamily="50" charset="-128"/>
            </a:endParaRPr>
          </a:p>
        </p:txBody>
      </p:sp>
      <p:sp>
        <p:nvSpPr>
          <p:cNvPr id="11" name="吹き出し: 線 10">
            <a:extLst>
              <a:ext uri="{FF2B5EF4-FFF2-40B4-BE49-F238E27FC236}">
                <a16:creationId xmlns:a16="http://schemas.microsoft.com/office/drawing/2014/main" id="{43816E3E-7785-04E3-2BC1-86DEC1D57537}"/>
              </a:ext>
            </a:extLst>
          </p:cNvPr>
          <p:cNvSpPr/>
          <p:nvPr/>
        </p:nvSpPr>
        <p:spPr>
          <a:xfrm>
            <a:off x="6111208" y="2607721"/>
            <a:ext cx="2476727" cy="514963"/>
          </a:xfrm>
          <a:prstGeom prst="borderCallout1">
            <a:avLst>
              <a:gd name="adj1" fmla="val 18750"/>
              <a:gd name="adj2" fmla="val -8333"/>
              <a:gd name="adj3" fmla="val 129751"/>
              <a:gd name="adj4" fmla="val -83168"/>
            </a:avLst>
          </a:prstGeom>
          <a:solidFill>
            <a:schemeClr val="accent5">
              <a:lumMod val="60000"/>
              <a:lumOff val="40000"/>
            </a:schemeClr>
          </a:solidFill>
          <a:ln>
            <a:solidFill>
              <a:srgbClr val="0070C0"/>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ノート</a:t>
            </a:r>
            <a:r>
              <a:rPr kumimoji="1" lang="en-US" altLang="ja-JP" dirty="0">
                <a:solidFill>
                  <a:schemeClr val="tx1"/>
                </a:solidFill>
              </a:rPr>
              <a:t>PC</a:t>
            </a:r>
            <a:endParaRPr kumimoji="1" lang="ja-JP" altLang="en-US" dirty="0">
              <a:solidFill>
                <a:schemeClr val="tx1"/>
              </a:solidFill>
            </a:endParaRPr>
          </a:p>
        </p:txBody>
      </p:sp>
      <p:sp>
        <p:nvSpPr>
          <p:cNvPr id="12" name="吹き出し: 線 11">
            <a:extLst>
              <a:ext uri="{FF2B5EF4-FFF2-40B4-BE49-F238E27FC236}">
                <a16:creationId xmlns:a16="http://schemas.microsoft.com/office/drawing/2014/main" id="{FA434E87-F41A-3B98-690A-86CE2AF1AEA4}"/>
              </a:ext>
            </a:extLst>
          </p:cNvPr>
          <p:cNvSpPr/>
          <p:nvPr/>
        </p:nvSpPr>
        <p:spPr>
          <a:xfrm>
            <a:off x="6111208" y="3355435"/>
            <a:ext cx="2476727" cy="514963"/>
          </a:xfrm>
          <a:prstGeom prst="borderCallout1">
            <a:avLst>
              <a:gd name="adj1" fmla="val 18750"/>
              <a:gd name="adj2" fmla="val -8333"/>
              <a:gd name="adj3" fmla="val 175752"/>
              <a:gd name="adj4" fmla="val -77489"/>
            </a:avLst>
          </a:prstGeom>
          <a:solidFill>
            <a:schemeClr val="accent5">
              <a:lumMod val="60000"/>
              <a:lumOff val="40000"/>
            </a:schemeClr>
          </a:solidFill>
          <a:ln>
            <a:solidFill>
              <a:srgbClr val="007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AC</a:t>
            </a:r>
            <a:r>
              <a:rPr kumimoji="1" lang="ja-JP" altLang="en-US" dirty="0">
                <a:solidFill>
                  <a:schemeClr val="tx1"/>
                </a:solidFill>
              </a:rPr>
              <a:t>アダプター</a:t>
            </a:r>
          </a:p>
        </p:txBody>
      </p:sp>
      <p:sp>
        <p:nvSpPr>
          <p:cNvPr id="13" name="吹き出し: 線 12">
            <a:extLst>
              <a:ext uri="{FF2B5EF4-FFF2-40B4-BE49-F238E27FC236}">
                <a16:creationId xmlns:a16="http://schemas.microsoft.com/office/drawing/2014/main" id="{373EC7F1-4709-5B8E-875B-A13DD2ABD657}"/>
              </a:ext>
            </a:extLst>
          </p:cNvPr>
          <p:cNvSpPr/>
          <p:nvPr/>
        </p:nvSpPr>
        <p:spPr>
          <a:xfrm>
            <a:off x="6111208" y="3984837"/>
            <a:ext cx="2476727" cy="514963"/>
          </a:xfrm>
          <a:prstGeom prst="borderCallout1">
            <a:avLst>
              <a:gd name="adj1" fmla="val 18750"/>
              <a:gd name="adj2" fmla="val -8333"/>
              <a:gd name="adj3" fmla="val 168565"/>
              <a:gd name="adj4" fmla="val -168652"/>
            </a:avLst>
          </a:prstGeom>
          <a:solidFill>
            <a:schemeClr val="accent5">
              <a:lumMod val="60000"/>
              <a:lumOff val="40000"/>
            </a:schemeClr>
          </a:solidFill>
          <a:ln>
            <a:solidFill>
              <a:srgbClr val="007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スキャナー</a:t>
            </a:r>
          </a:p>
        </p:txBody>
      </p:sp>
      <p:sp>
        <p:nvSpPr>
          <p:cNvPr id="14" name="吹き出し: 線 13">
            <a:extLst>
              <a:ext uri="{FF2B5EF4-FFF2-40B4-BE49-F238E27FC236}">
                <a16:creationId xmlns:a16="http://schemas.microsoft.com/office/drawing/2014/main" id="{783042AC-7599-2FF6-F2B7-FE887C717F54}"/>
              </a:ext>
            </a:extLst>
          </p:cNvPr>
          <p:cNvSpPr/>
          <p:nvPr/>
        </p:nvSpPr>
        <p:spPr>
          <a:xfrm>
            <a:off x="6111208" y="5555692"/>
            <a:ext cx="2476727" cy="831474"/>
          </a:xfrm>
          <a:prstGeom prst="borderCallout1">
            <a:avLst>
              <a:gd name="adj1" fmla="val 18750"/>
              <a:gd name="adj2" fmla="val -8333"/>
              <a:gd name="adj3" fmla="val 19736"/>
              <a:gd name="adj4" fmla="val -58659"/>
            </a:avLst>
          </a:prstGeom>
          <a:solidFill>
            <a:schemeClr val="accent5">
              <a:lumMod val="60000"/>
              <a:lumOff val="40000"/>
            </a:schemeClr>
          </a:solidFill>
          <a:ln>
            <a:solidFill>
              <a:srgbClr val="007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スキャナー接続ケーブル</a:t>
            </a:r>
          </a:p>
        </p:txBody>
      </p:sp>
      <p:sp>
        <p:nvSpPr>
          <p:cNvPr id="15" name="吹き出し: 線 14">
            <a:extLst>
              <a:ext uri="{FF2B5EF4-FFF2-40B4-BE49-F238E27FC236}">
                <a16:creationId xmlns:a16="http://schemas.microsoft.com/office/drawing/2014/main" id="{F978FEA5-AFA8-B547-EF7A-1F10363E5A59}"/>
              </a:ext>
            </a:extLst>
          </p:cNvPr>
          <p:cNvSpPr/>
          <p:nvPr/>
        </p:nvSpPr>
        <p:spPr>
          <a:xfrm>
            <a:off x="6111208" y="4607189"/>
            <a:ext cx="2476727" cy="835193"/>
          </a:xfrm>
          <a:prstGeom prst="borderCallout1">
            <a:avLst>
              <a:gd name="adj1" fmla="val 18750"/>
              <a:gd name="adj2" fmla="val -8333"/>
              <a:gd name="adj3" fmla="val -955"/>
              <a:gd name="adj4" fmla="val -54773"/>
            </a:avLst>
          </a:prstGeom>
          <a:solidFill>
            <a:schemeClr val="accent5">
              <a:lumMod val="60000"/>
              <a:lumOff val="40000"/>
            </a:schemeClr>
          </a:solidFill>
          <a:ln>
            <a:solidFill>
              <a:srgbClr val="007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ハンディスキャナー</a:t>
            </a:r>
          </a:p>
        </p:txBody>
      </p:sp>
    </p:spTree>
    <p:extLst>
      <p:ext uri="{BB962C8B-B14F-4D97-AF65-F5344CB8AC3E}">
        <p14:creationId xmlns:p14="http://schemas.microsoft.com/office/powerpoint/2010/main" val="2014673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避難者登録のための機材立上方法</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21</a:t>
            </a:fld>
            <a:endParaRPr kumimoji="1" lang="ja-JP" altLang="en-US" dirty="0"/>
          </a:p>
        </p:txBody>
      </p:sp>
      <p:sp>
        <p:nvSpPr>
          <p:cNvPr id="7" name="四角形: 角を丸くする 6">
            <a:extLst>
              <a:ext uri="{FF2B5EF4-FFF2-40B4-BE49-F238E27FC236}">
                <a16:creationId xmlns:a16="http://schemas.microsoft.com/office/drawing/2014/main" id="{0D2B1DDF-129F-B29D-84F3-86C7B2DBDBEA}"/>
              </a:ext>
            </a:extLst>
          </p:cNvPr>
          <p:cNvSpPr/>
          <p:nvPr/>
        </p:nvSpPr>
        <p:spPr>
          <a:xfrm>
            <a:off x="4747881" y="1173188"/>
            <a:ext cx="5205680" cy="52716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右へスライドして</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PC</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の電源を入れます。</a:t>
            </a:r>
            <a:endPar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緑ランプ点灯</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a:p>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PC</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が起動します。</a:t>
            </a:r>
          </a:p>
          <a:p>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PW</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を入力します。</a:t>
            </a:r>
          </a:p>
          <a:p>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xxxx</a:t>
            </a:r>
            <a:endPar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PW</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err="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xxxx</a:t>
            </a:r>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画面の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Chrome</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アイコン</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a:t>
            </a:r>
          </a:p>
          <a:p>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クリックします。</a:t>
            </a:r>
            <a:b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タブの　避難所一覧　を選択します。</a:t>
            </a:r>
          </a:p>
          <a:p>
            <a:endPar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802"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次のページから登録を進めます。</a:t>
            </a:r>
          </a:p>
        </p:txBody>
      </p:sp>
      <p:sp>
        <p:nvSpPr>
          <p:cNvPr id="8" name="テキスト ボックス 7">
            <a:extLst>
              <a:ext uri="{FF2B5EF4-FFF2-40B4-BE49-F238E27FC236}">
                <a16:creationId xmlns:a16="http://schemas.microsoft.com/office/drawing/2014/main" id="{18F70757-AA3B-6300-2C92-CFBAE96ADBE0}"/>
              </a:ext>
            </a:extLst>
          </p:cNvPr>
          <p:cNvSpPr txBox="1"/>
          <p:nvPr/>
        </p:nvSpPr>
        <p:spPr>
          <a:xfrm>
            <a:off x="1728167" y="3191290"/>
            <a:ext cx="1669047" cy="369332"/>
          </a:xfrm>
          <a:prstGeom prst="rect">
            <a:avLst/>
          </a:prstGeom>
          <a:solidFill>
            <a:srgbClr val="FFFF00"/>
          </a:solidFill>
        </p:spPr>
        <p:txBody>
          <a:bodyPr wrap="none" rtlCol="0">
            <a:spAutoFit/>
          </a:bodyPr>
          <a:lstStyle/>
          <a:p>
            <a:r>
              <a:rPr kumimoji="1" lang="ja-JP" altLang="en-US" dirty="0"/>
              <a:t>後で差し替える</a:t>
            </a:r>
          </a:p>
        </p:txBody>
      </p:sp>
      <p:pic>
        <p:nvPicPr>
          <p:cNvPr id="5" name="図 4" descr="ノートパソコンのキーボードの上に置かれている&#10;&#10;自動的に生成された説明">
            <a:extLst>
              <a:ext uri="{FF2B5EF4-FFF2-40B4-BE49-F238E27FC236}">
                <a16:creationId xmlns:a16="http://schemas.microsoft.com/office/drawing/2014/main" id="{782528CC-7356-0F7A-C6A7-96694B84EEA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2870901" y="1312147"/>
            <a:ext cx="2024112" cy="1634201"/>
          </a:xfrm>
          <a:prstGeom prst="rect">
            <a:avLst/>
          </a:prstGeom>
          <a:ln>
            <a:solidFill>
              <a:srgbClr val="2F528F"/>
            </a:solidFill>
          </a:ln>
        </p:spPr>
      </p:pic>
      <p:cxnSp>
        <p:nvCxnSpPr>
          <p:cNvPr id="9" name="直線コネクタ 8">
            <a:extLst>
              <a:ext uri="{FF2B5EF4-FFF2-40B4-BE49-F238E27FC236}">
                <a16:creationId xmlns:a16="http://schemas.microsoft.com/office/drawing/2014/main" id="{A84F8BD9-CBD3-F5B3-7317-1F8A4F52AE67}"/>
              </a:ext>
            </a:extLst>
          </p:cNvPr>
          <p:cNvCxnSpPr>
            <a:cxnSpLocks/>
          </p:cNvCxnSpPr>
          <p:nvPr/>
        </p:nvCxnSpPr>
        <p:spPr>
          <a:xfrm flipH="1">
            <a:off x="4307062" y="1732275"/>
            <a:ext cx="1043806" cy="473784"/>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E3EDCB9-DB8E-703D-3BA2-FD2A164AA06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989" y="3102044"/>
            <a:ext cx="4551026" cy="2844152"/>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11" name="四角形: 角を丸くする 54">
            <a:extLst>
              <a:ext uri="{FF2B5EF4-FFF2-40B4-BE49-F238E27FC236}">
                <a16:creationId xmlns:a16="http://schemas.microsoft.com/office/drawing/2014/main" id="{2B33193C-033B-8A1B-E070-8AA91C0AC047}"/>
              </a:ext>
            </a:extLst>
          </p:cNvPr>
          <p:cNvSpPr/>
          <p:nvPr/>
        </p:nvSpPr>
        <p:spPr>
          <a:xfrm>
            <a:off x="1356719" y="3102043"/>
            <a:ext cx="529600" cy="1626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cxnSp>
        <p:nvCxnSpPr>
          <p:cNvPr id="4" name="直線コネクタ 3">
            <a:extLst>
              <a:ext uri="{FF2B5EF4-FFF2-40B4-BE49-F238E27FC236}">
                <a16:creationId xmlns:a16="http://schemas.microsoft.com/office/drawing/2014/main" id="{ADDB2F21-2813-1905-9F03-3080ABEDEAA7}"/>
              </a:ext>
            </a:extLst>
          </p:cNvPr>
          <p:cNvCxnSpPr>
            <a:cxnSpLocks/>
          </p:cNvCxnSpPr>
          <p:nvPr/>
        </p:nvCxnSpPr>
        <p:spPr>
          <a:xfrm flipH="1" flipV="1">
            <a:off x="1886319" y="3264672"/>
            <a:ext cx="3166757" cy="2155607"/>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A066898D-E017-FEFC-F226-7D4E9A27871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84034" y="4524119"/>
            <a:ext cx="553338" cy="479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337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F768382-DCB7-622C-EC4D-F44E31D871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387" y="1870116"/>
            <a:ext cx="4468627" cy="36341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22</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7378623" cy="881626"/>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避難者登録ページ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ja-JP" sz="1802" dirty="0">
                <a:latin typeface="メイリオ"/>
                <a:ea typeface="游ゴシック"/>
                <a:cs typeface="メイリオ" panose="020B0604030504040204" pitchFamily="50" charset="-128"/>
                <a:hlinkClick r:id="rId4"/>
              </a:rPr>
              <a:t>https://demo.hinan.telenet.co.jp/user/list</a:t>
            </a:r>
            <a:r>
              <a:rPr lang="en-US" altLang="ja-JP" sz="1802" dirty="0">
                <a:latin typeface="メイリオ"/>
                <a:ea typeface="游ゴシック"/>
                <a:cs typeface="メイリオ" panose="020B0604030504040204" pitchFamily="50" charset="-128"/>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Tree>
    <p:extLst>
      <p:ext uri="{BB962C8B-B14F-4D97-AF65-F5344CB8AC3E}">
        <p14:creationId xmlns:p14="http://schemas.microsoft.com/office/powerpoint/2010/main" val="1725565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D48B3285-CDE4-8DFF-F864-0A6F11FCB2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387" y="1312146"/>
            <a:ext cx="4468627" cy="36341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23</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993244"/>
            <a:ext cx="4336957" cy="316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16542"/>
            <a:ext cx="2339065"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避難する避難所を押します。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a:extLst>
              <a:ext uri="{FF2B5EF4-FFF2-40B4-BE49-F238E27FC236}">
                <a16:creationId xmlns:a16="http://schemas.microsoft.com/office/drawing/2014/main" id="{03A004FB-7512-5BE2-ECE4-214892E274F4}"/>
              </a:ext>
            </a:extLst>
          </p:cNvPr>
          <p:cNvPicPr>
            <a:picLocks noChangeAspect="1"/>
          </p:cNvPicPr>
          <p:nvPr/>
        </p:nvPicPr>
        <p:blipFill>
          <a:blip r:embed="rId4"/>
          <a:stretch>
            <a:fillRect/>
          </a:stretch>
        </p:blipFill>
        <p:spPr>
          <a:xfrm>
            <a:off x="5072137" y="1311716"/>
            <a:ext cx="4468627" cy="3644419"/>
          </a:xfrm>
          <a:prstGeom prst="rect">
            <a:avLst/>
          </a:prstGeom>
          <a:ln>
            <a:solidFill>
              <a:schemeClr val="accent1"/>
            </a:solidFill>
          </a:ln>
        </p:spPr>
      </p:pic>
      <p:sp>
        <p:nvSpPr>
          <p:cNvPr id="8" name="四角形: 角を丸くする 54">
            <a:extLst>
              <a:ext uri="{FF2B5EF4-FFF2-40B4-BE49-F238E27FC236}">
                <a16:creationId xmlns:a16="http://schemas.microsoft.com/office/drawing/2014/main" id="{21B0EF90-5E3D-BEB1-1139-3EE07DFFFD04}"/>
              </a:ext>
            </a:extLst>
          </p:cNvPr>
          <p:cNvSpPr/>
          <p:nvPr/>
        </p:nvSpPr>
        <p:spPr>
          <a:xfrm>
            <a:off x="5642988" y="2966541"/>
            <a:ext cx="1662896" cy="10232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8" y="5216542"/>
            <a:ext cx="203802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入所する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864687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70C0BB-82E4-72C0-3429-44FC0D6F3B98}"/>
              </a:ext>
            </a:extLst>
          </p:cNvPr>
          <p:cNvPicPr>
            <a:picLocks noChangeAspect="1"/>
          </p:cNvPicPr>
          <p:nvPr/>
        </p:nvPicPr>
        <p:blipFill>
          <a:blip r:embed="rId3"/>
          <a:stretch>
            <a:fillRect/>
          </a:stretch>
        </p:blipFill>
        <p:spPr>
          <a:xfrm>
            <a:off x="5072135" y="1312218"/>
            <a:ext cx="4468627" cy="3643917"/>
          </a:xfrm>
          <a:prstGeom prst="rect">
            <a:avLst/>
          </a:prstGeom>
          <a:ln>
            <a:solidFill>
              <a:srgbClr val="2F528F"/>
            </a:solidFill>
          </a:ln>
        </p:spPr>
      </p:pic>
      <p:pic>
        <p:nvPicPr>
          <p:cNvPr id="4098" name="Picture 2">
            <a:extLst>
              <a:ext uri="{FF2B5EF4-FFF2-40B4-BE49-F238E27FC236}">
                <a16:creationId xmlns:a16="http://schemas.microsoft.com/office/drawing/2014/main" id="{4A6A78D8-FE4E-2CB5-2C81-6EF4B2AA47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6" y="1312146"/>
            <a:ext cx="4468627" cy="36439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24</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912072"/>
            <a:ext cx="2128062" cy="8866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16542"/>
            <a:ext cx="203802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新規登録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四角形: 角を丸くする 54">
            <a:extLst>
              <a:ext uri="{FF2B5EF4-FFF2-40B4-BE49-F238E27FC236}">
                <a16:creationId xmlns:a16="http://schemas.microsoft.com/office/drawing/2014/main" id="{21B0EF90-5E3D-BEB1-1139-3EE07DFFFD04}"/>
              </a:ext>
            </a:extLst>
          </p:cNvPr>
          <p:cNvSpPr/>
          <p:nvPr/>
        </p:nvSpPr>
        <p:spPr>
          <a:xfrm>
            <a:off x="6590749" y="3126083"/>
            <a:ext cx="1399775" cy="6343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7" y="5216542"/>
            <a:ext cx="3658374"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避難してきた人数　を押し、次へ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四角形: 角を丸くする 54">
            <a:extLst>
              <a:ext uri="{FF2B5EF4-FFF2-40B4-BE49-F238E27FC236}">
                <a16:creationId xmlns:a16="http://schemas.microsoft.com/office/drawing/2014/main" id="{A2FFCADC-004F-54B2-5965-B79C591EDD12}"/>
              </a:ext>
            </a:extLst>
          </p:cNvPr>
          <p:cNvSpPr/>
          <p:nvPr/>
        </p:nvSpPr>
        <p:spPr>
          <a:xfrm>
            <a:off x="6590749" y="3783394"/>
            <a:ext cx="1399775" cy="305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タイトル 1">
            <a:extLst>
              <a:ext uri="{FF2B5EF4-FFF2-40B4-BE49-F238E27FC236}">
                <a16:creationId xmlns:a16="http://schemas.microsoft.com/office/drawing/2014/main" id="{66953B04-2958-AEE7-BACC-C24954394F76}"/>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68980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 角を丸くする 19">
            <a:extLst>
              <a:ext uri="{FF2B5EF4-FFF2-40B4-BE49-F238E27FC236}">
                <a16:creationId xmlns:a16="http://schemas.microsoft.com/office/drawing/2014/main" id="{57198B43-7700-D184-7D60-257D0693422A}"/>
              </a:ext>
            </a:extLst>
          </p:cNvPr>
          <p:cNvSpPr/>
          <p:nvPr/>
        </p:nvSpPr>
        <p:spPr>
          <a:xfrm>
            <a:off x="5219967" y="5171244"/>
            <a:ext cx="3304302"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158"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マイナンバーカード</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か　</a:t>
            </a:r>
            <a:r>
              <a:rPr lang="ja-JP" altLang="en-US" sz="1158"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運転免許証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スキャナーへセットします。</a:t>
            </a: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158"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必ず、氏名のある方を下にしてから、</a:t>
            </a:r>
          </a:p>
          <a:p>
            <a:r>
              <a:rPr lang="ja-JP" altLang="en-US" sz="1158"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左側の奥へ突き当ててください。</a:t>
            </a:r>
            <a:endParaRPr lang="en-US" altLang="ja-JP" sz="1158"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2">
            <a:extLst>
              <a:ext uri="{FF2B5EF4-FFF2-40B4-BE49-F238E27FC236}">
                <a16:creationId xmlns:a16="http://schemas.microsoft.com/office/drawing/2014/main" id="{C5740C6B-E092-40CB-48A9-A2BB8C14A7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0474" y="1315701"/>
            <a:ext cx="4468628" cy="3640434"/>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18" name="四角形: 角を丸くする 54">
            <a:extLst>
              <a:ext uri="{FF2B5EF4-FFF2-40B4-BE49-F238E27FC236}">
                <a16:creationId xmlns:a16="http://schemas.microsoft.com/office/drawing/2014/main" id="{C9832A95-AA5A-9F94-BFA3-06C55505E501}"/>
              </a:ext>
            </a:extLst>
          </p:cNvPr>
          <p:cNvSpPr/>
          <p:nvPr/>
        </p:nvSpPr>
        <p:spPr>
          <a:xfrm>
            <a:off x="1853005" y="2249304"/>
            <a:ext cx="1543934"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25</a:t>
            </a:fld>
            <a:endParaRPr kumimoji="1" lang="ja-JP" altLang="en-US" dirty="0"/>
          </a:p>
        </p:txBody>
      </p:sp>
      <p:sp>
        <p:nvSpPr>
          <p:cNvPr id="19" name="四角形: 角を丸くする 18">
            <a:extLst>
              <a:ext uri="{FF2B5EF4-FFF2-40B4-BE49-F238E27FC236}">
                <a16:creationId xmlns:a16="http://schemas.microsoft.com/office/drawing/2014/main" id="{99EEA079-4591-D5DB-999C-5E1644AEE2BA}"/>
              </a:ext>
            </a:extLst>
          </p:cNvPr>
          <p:cNvSpPr/>
          <p:nvPr/>
        </p:nvSpPr>
        <p:spPr>
          <a:xfrm>
            <a:off x="593863" y="5216542"/>
            <a:ext cx="2489586"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身分証スキャン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 name="図 2" descr="オーブン, 戸棚, 屋内, 座る が含まれている画像&#10;&#10;自動的に生成された説明">
            <a:extLst>
              <a:ext uri="{FF2B5EF4-FFF2-40B4-BE49-F238E27FC236}">
                <a16:creationId xmlns:a16="http://schemas.microsoft.com/office/drawing/2014/main" id="{4BA743A6-A048-AC98-B7A8-16B4DE0002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1929" y="3200805"/>
            <a:ext cx="2169044" cy="1755331"/>
          </a:xfrm>
          <a:prstGeom prst="rect">
            <a:avLst/>
          </a:prstGeom>
          <a:ln>
            <a:solidFill>
              <a:srgbClr val="2F528F"/>
            </a:solidFill>
          </a:ln>
        </p:spPr>
      </p:pic>
      <p:sp>
        <p:nvSpPr>
          <p:cNvPr id="4" name="四角形: 角を丸くする 54">
            <a:extLst>
              <a:ext uri="{FF2B5EF4-FFF2-40B4-BE49-F238E27FC236}">
                <a16:creationId xmlns:a16="http://schemas.microsoft.com/office/drawing/2014/main" id="{FF5EC675-3542-F222-1A65-9D002149E982}"/>
              </a:ext>
            </a:extLst>
          </p:cNvPr>
          <p:cNvSpPr/>
          <p:nvPr/>
        </p:nvSpPr>
        <p:spPr>
          <a:xfrm>
            <a:off x="5420144" y="3424877"/>
            <a:ext cx="1084522" cy="475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5" name="図 4" descr="台の上に置かれたノートパソコン&#10;&#10;中程度の精度で自動的に生成された説明">
            <a:extLst>
              <a:ext uri="{FF2B5EF4-FFF2-40B4-BE49-F238E27FC236}">
                <a16:creationId xmlns:a16="http://schemas.microsoft.com/office/drawing/2014/main" id="{093EC530-3F7F-D217-F035-24401C44AC6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2879" y="1315701"/>
            <a:ext cx="2945520" cy="1885103"/>
          </a:xfrm>
          <a:prstGeom prst="rect">
            <a:avLst/>
          </a:prstGeom>
        </p:spPr>
      </p:pic>
      <p:sp>
        <p:nvSpPr>
          <p:cNvPr id="6" name="四角形: 角を丸くする 54">
            <a:extLst>
              <a:ext uri="{FF2B5EF4-FFF2-40B4-BE49-F238E27FC236}">
                <a16:creationId xmlns:a16="http://schemas.microsoft.com/office/drawing/2014/main" id="{4134B9B1-A0BF-883A-5913-5A6D0D144DF8}"/>
              </a:ext>
            </a:extLst>
          </p:cNvPr>
          <p:cNvSpPr/>
          <p:nvPr/>
        </p:nvSpPr>
        <p:spPr>
          <a:xfrm>
            <a:off x="6502301" y="2392599"/>
            <a:ext cx="1084522" cy="47521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cxnSp>
        <p:nvCxnSpPr>
          <p:cNvPr id="8" name="直線コネクタ 7">
            <a:extLst>
              <a:ext uri="{FF2B5EF4-FFF2-40B4-BE49-F238E27FC236}">
                <a16:creationId xmlns:a16="http://schemas.microsoft.com/office/drawing/2014/main" id="{0FB5FBEF-30C7-3CC2-6395-C55899069F00}"/>
              </a:ext>
            </a:extLst>
          </p:cNvPr>
          <p:cNvCxnSpPr/>
          <p:nvPr/>
        </p:nvCxnSpPr>
        <p:spPr>
          <a:xfrm flipH="1">
            <a:off x="5071929" y="2867815"/>
            <a:ext cx="1430372" cy="3329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C0274B49-FDB4-78F2-8B7E-C5CC09B09C3B}"/>
              </a:ext>
            </a:extLst>
          </p:cNvPr>
          <p:cNvCxnSpPr>
            <a:cxnSpLocks/>
          </p:cNvCxnSpPr>
          <p:nvPr/>
        </p:nvCxnSpPr>
        <p:spPr>
          <a:xfrm flipH="1">
            <a:off x="7240973" y="2851163"/>
            <a:ext cx="345850" cy="207398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矢印: 上 12">
            <a:extLst>
              <a:ext uri="{FF2B5EF4-FFF2-40B4-BE49-F238E27FC236}">
                <a16:creationId xmlns:a16="http://schemas.microsoft.com/office/drawing/2014/main" id="{F0972FC8-ED10-BDE7-4652-9F6347FBB817}"/>
              </a:ext>
            </a:extLst>
          </p:cNvPr>
          <p:cNvSpPr/>
          <p:nvPr/>
        </p:nvSpPr>
        <p:spPr>
          <a:xfrm>
            <a:off x="6935083" y="2768679"/>
            <a:ext cx="244301" cy="23182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4" name="テキスト ボックス 13">
            <a:extLst>
              <a:ext uri="{FF2B5EF4-FFF2-40B4-BE49-F238E27FC236}">
                <a16:creationId xmlns:a16="http://schemas.microsoft.com/office/drawing/2014/main" id="{B17C065C-FD08-4BCA-0901-9369A015404E}"/>
              </a:ext>
            </a:extLst>
          </p:cNvPr>
          <p:cNvSpPr txBox="1"/>
          <p:nvPr/>
        </p:nvSpPr>
        <p:spPr>
          <a:xfrm>
            <a:off x="6720902" y="2893179"/>
            <a:ext cx="680636" cy="369653"/>
          </a:xfrm>
          <a:prstGeom prst="rect">
            <a:avLst/>
          </a:prstGeom>
          <a:noFill/>
        </p:spPr>
        <p:txBody>
          <a:bodyPr wrap="none" rtlCol="0">
            <a:spAutoFit/>
          </a:bodyPr>
          <a:lstStyle/>
          <a:p>
            <a:r>
              <a:rPr lang="en-US" altLang="ja-JP" sz="1802" dirty="0"/>
              <a:t>View</a:t>
            </a:r>
            <a:endParaRPr lang="ja-JP" altLang="en-US" sz="1802" dirty="0"/>
          </a:p>
        </p:txBody>
      </p:sp>
      <p:sp>
        <p:nvSpPr>
          <p:cNvPr id="16" name="テキスト ボックス 15">
            <a:extLst>
              <a:ext uri="{FF2B5EF4-FFF2-40B4-BE49-F238E27FC236}">
                <a16:creationId xmlns:a16="http://schemas.microsoft.com/office/drawing/2014/main" id="{DF72940A-0408-BC58-631A-7256B5A6E618}"/>
              </a:ext>
            </a:extLst>
          </p:cNvPr>
          <p:cNvSpPr txBox="1"/>
          <p:nvPr/>
        </p:nvSpPr>
        <p:spPr>
          <a:xfrm>
            <a:off x="5805003" y="4610694"/>
            <a:ext cx="680636" cy="369653"/>
          </a:xfrm>
          <a:prstGeom prst="rect">
            <a:avLst/>
          </a:prstGeom>
          <a:noFill/>
        </p:spPr>
        <p:txBody>
          <a:bodyPr wrap="none" rtlCol="0">
            <a:spAutoFit/>
          </a:bodyPr>
          <a:lstStyle/>
          <a:p>
            <a:r>
              <a:rPr lang="en-US" altLang="ja-JP" sz="1802" dirty="0"/>
              <a:t>View</a:t>
            </a:r>
            <a:endParaRPr lang="ja-JP" altLang="en-US" sz="1802" dirty="0"/>
          </a:p>
        </p:txBody>
      </p:sp>
      <p:sp>
        <p:nvSpPr>
          <p:cNvPr id="7" name="タイトル 1">
            <a:extLst>
              <a:ext uri="{FF2B5EF4-FFF2-40B4-BE49-F238E27FC236}">
                <a16:creationId xmlns:a16="http://schemas.microsoft.com/office/drawing/2014/main" id="{5893D33B-6AB3-8A2D-C06A-C6961E1A1A0E}"/>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6276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4DB704D1-7C32-0702-E20E-B3A610D1D1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2135" y="1315701"/>
            <a:ext cx="4468628" cy="36404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9B9024B7-0220-A647-8750-360213649A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4" y="1315701"/>
            <a:ext cx="4468628" cy="36404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四角形: 角を丸くする 54">
            <a:extLst>
              <a:ext uri="{FF2B5EF4-FFF2-40B4-BE49-F238E27FC236}">
                <a16:creationId xmlns:a16="http://schemas.microsoft.com/office/drawing/2014/main" id="{A3AA2870-48C0-AA9C-21C1-C7CB5C4FA6D6}"/>
              </a:ext>
            </a:extLst>
          </p:cNvPr>
          <p:cNvSpPr/>
          <p:nvPr/>
        </p:nvSpPr>
        <p:spPr>
          <a:xfrm>
            <a:off x="6416017" y="4328264"/>
            <a:ext cx="1735015"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26</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01818"/>
            <a:ext cx="2520784"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身分証の置き方ガイドです。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Wrong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は</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NG</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Right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の様に置いてください。</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7" y="5216542"/>
            <a:ext cx="3464410"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画面をスクロールして　スキャナ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矢印: 上 3">
            <a:extLst>
              <a:ext uri="{FF2B5EF4-FFF2-40B4-BE49-F238E27FC236}">
                <a16:creationId xmlns:a16="http://schemas.microsoft.com/office/drawing/2014/main" id="{DC49592C-C7A9-4CA1-5A89-FDCF1D90B9D1}"/>
              </a:ext>
            </a:extLst>
          </p:cNvPr>
          <p:cNvSpPr/>
          <p:nvPr/>
        </p:nvSpPr>
        <p:spPr>
          <a:xfrm>
            <a:off x="8097744" y="2177957"/>
            <a:ext cx="153977" cy="9579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8D016923-6F60-9102-0F5E-AF90A82ED712}"/>
              </a:ext>
            </a:extLst>
          </p:cNvPr>
          <p:cNvSpPr/>
          <p:nvPr/>
        </p:nvSpPr>
        <p:spPr>
          <a:xfrm>
            <a:off x="2700635" y="3819889"/>
            <a:ext cx="562619" cy="718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6" name="四角形: 角を丸くする 5">
            <a:extLst>
              <a:ext uri="{FF2B5EF4-FFF2-40B4-BE49-F238E27FC236}">
                <a16:creationId xmlns:a16="http://schemas.microsoft.com/office/drawing/2014/main" id="{ACB4A2D6-8350-83FC-67B3-FF87BD2257CA}"/>
              </a:ext>
            </a:extLst>
          </p:cNvPr>
          <p:cNvSpPr/>
          <p:nvPr/>
        </p:nvSpPr>
        <p:spPr>
          <a:xfrm>
            <a:off x="-740833" y="550334"/>
            <a:ext cx="461433" cy="728134"/>
          </a:xfrm>
          <a:prstGeom prst="roundRect">
            <a:avLst/>
          </a:prstGeom>
          <a:solidFill>
            <a:srgbClr val="FF0000"/>
          </a:solidFill>
          <a:ln w="381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60213664-C0FB-A8D0-F987-155835DD8F6D}"/>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433074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E912D16C-8B8F-189B-A221-A3323DE4E1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2135" y="1315700"/>
            <a:ext cx="4468628" cy="36404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BC065AE4-5404-4447-D0A8-0A9B33E5BC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4" y="1315701"/>
            <a:ext cx="4468628" cy="36404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四角形: 角を丸くする 54">
            <a:extLst>
              <a:ext uri="{FF2B5EF4-FFF2-40B4-BE49-F238E27FC236}">
                <a16:creationId xmlns:a16="http://schemas.microsoft.com/office/drawing/2014/main" id="{A3AA2870-48C0-AA9C-21C1-C7CB5C4FA6D6}"/>
              </a:ext>
            </a:extLst>
          </p:cNvPr>
          <p:cNvSpPr/>
          <p:nvPr/>
        </p:nvSpPr>
        <p:spPr>
          <a:xfrm>
            <a:off x="6446591" y="4106606"/>
            <a:ext cx="1735015"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27</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1853005" y="2990702"/>
            <a:ext cx="1543934"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5201818"/>
            <a:ext cx="3708066"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ピー　音がした後に　名前　が表示されます。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7" y="5133768"/>
            <a:ext cx="4485352" cy="14821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画面をスクロールすると　住所・生年月日　が表示されます。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いずれも正しいかどうかを確認します。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もし、違っていれば再度一番上の　身分証スキャン　を押して</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読込を行います。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正しければ　性別を入力＊　して　次へ進む　を押します。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*免許証を使用した場合です。マイナカードでは不要です。</a:t>
            </a:r>
          </a:p>
        </p:txBody>
      </p:sp>
      <p:sp>
        <p:nvSpPr>
          <p:cNvPr id="4" name="矢印: 上 3">
            <a:extLst>
              <a:ext uri="{FF2B5EF4-FFF2-40B4-BE49-F238E27FC236}">
                <a16:creationId xmlns:a16="http://schemas.microsoft.com/office/drawing/2014/main" id="{DC49592C-C7A9-4CA1-5A89-FDCF1D90B9D1}"/>
              </a:ext>
            </a:extLst>
          </p:cNvPr>
          <p:cNvSpPr/>
          <p:nvPr/>
        </p:nvSpPr>
        <p:spPr>
          <a:xfrm>
            <a:off x="8005470" y="2272415"/>
            <a:ext cx="153977" cy="9579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54">
            <a:extLst>
              <a:ext uri="{FF2B5EF4-FFF2-40B4-BE49-F238E27FC236}">
                <a16:creationId xmlns:a16="http://schemas.microsoft.com/office/drawing/2014/main" id="{AF4B594C-BEF8-AA53-BCBA-03FE8DD1C966}"/>
              </a:ext>
            </a:extLst>
          </p:cNvPr>
          <p:cNvSpPr/>
          <p:nvPr/>
        </p:nvSpPr>
        <p:spPr>
          <a:xfrm>
            <a:off x="6461536" y="2165085"/>
            <a:ext cx="1543934" cy="899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9" name="四角形: 角を丸くする 54">
            <a:extLst>
              <a:ext uri="{FF2B5EF4-FFF2-40B4-BE49-F238E27FC236}">
                <a16:creationId xmlns:a16="http://schemas.microsoft.com/office/drawing/2014/main" id="{77E65D9B-BDEE-6137-1E4D-9A1F515DE9DF}"/>
              </a:ext>
            </a:extLst>
          </p:cNvPr>
          <p:cNvSpPr/>
          <p:nvPr/>
        </p:nvSpPr>
        <p:spPr>
          <a:xfrm>
            <a:off x="6461536" y="3154840"/>
            <a:ext cx="1543934" cy="899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タイトル 1">
            <a:extLst>
              <a:ext uri="{FF2B5EF4-FFF2-40B4-BE49-F238E27FC236}">
                <a16:creationId xmlns:a16="http://schemas.microsoft.com/office/drawing/2014/main" id="{58A91630-FBE0-AD08-7F2B-6B42F9E802AD}"/>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96806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46C02498-C319-20A4-2A3B-65038AE64CF0}"/>
              </a:ext>
            </a:extLst>
          </p:cNvPr>
          <p:cNvGrpSpPr/>
          <p:nvPr/>
        </p:nvGrpSpPr>
        <p:grpSpPr>
          <a:xfrm>
            <a:off x="423715" y="1317500"/>
            <a:ext cx="4465387" cy="3637888"/>
            <a:chOff x="261254" y="1023502"/>
            <a:chExt cx="3468944" cy="2826100"/>
          </a:xfrm>
        </p:grpSpPr>
        <p:pic>
          <p:nvPicPr>
            <p:cNvPr id="8196" name="Picture 4">
              <a:extLst>
                <a:ext uri="{FF2B5EF4-FFF2-40B4-BE49-F238E27FC236}">
                  <a16:creationId xmlns:a16="http://schemas.microsoft.com/office/drawing/2014/main" id="{75E4A0CF-8B6F-9FEB-7C71-746DC2D379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254" y="1023502"/>
              <a:ext cx="3468944" cy="2826100"/>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15" name="四角形: 角を丸くする 14">
              <a:extLst>
                <a:ext uri="{FF2B5EF4-FFF2-40B4-BE49-F238E27FC236}">
                  <a16:creationId xmlns:a16="http://schemas.microsoft.com/office/drawing/2014/main" id="{F36A3911-53EB-09E6-E714-BAC75E602B06}"/>
                </a:ext>
              </a:extLst>
            </p:cNvPr>
            <p:cNvSpPr/>
            <p:nvPr/>
          </p:nvSpPr>
          <p:spPr>
            <a:xfrm>
              <a:off x="1433513" y="1776413"/>
              <a:ext cx="45719" cy="6429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6" name="Picture 2">
            <a:extLst>
              <a:ext uri="{FF2B5EF4-FFF2-40B4-BE49-F238E27FC236}">
                <a16:creationId xmlns:a16="http://schemas.microsoft.com/office/drawing/2014/main" id="{9A8F3BBC-62EF-E4AC-69E5-372F816DEEB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8049" y="1318242"/>
            <a:ext cx="4465387" cy="363788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28</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77514" y="5162539"/>
            <a:ext cx="4127834"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避難者が複数の場合は、</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人目の入力画面となります。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P7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No.5</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から繰り返してください。</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その中で、住所が同一の場合はチェックを入れます。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82571C3-C53C-2EC3-6B3C-1827A009CEFA}"/>
              </a:ext>
            </a:extLst>
          </p:cNvPr>
          <p:cNvSpPr/>
          <p:nvPr/>
        </p:nvSpPr>
        <p:spPr>
          <a:xfrm>
            <a:off x="5317383" y="5178887"/>
            <a:ext cx="3637106"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人数分の入力が終わると　ガイド　が出ます。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ガイドに沿って進めます。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四角形: 角を丸くする 54">
            <a:extLst>
              <a:ext uri="{FF2B5EF4-FFF2-40B4-BE49-F238E27FC236}">
                <a16:creationId xmlns:a16="http://schemas.microsoft.com/office/drawing/2014/main" id="{E8C19115-EA48-DF98-2379-C9AAF117ACB0}"/>
              </a:ext>
            </a:extLst>
          </p:cNvPr>
          <p:cNvSpPr/>
          <p:nvPr/>
        </p:nvSpPr>
        <p:spPr>
          <a:xfrm>
            <a:off x="1853005" y="2859683"/>
            <a:ext cx="1543934"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タイトル 1">
            <a:extLst>
              <a:ext uri="{FF2B5EF4-FFF2-40B4-BE49-F238E27FC236}">
                <a16:creationId xmlns:a16="http://schemas.microsoft.com/office/drawing/2014/main" id="{579E812A-5455-74D9-49DF-E5D48EDFD802}"/>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14230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22F5C673-6B1C-604F-31F1-1090162E4961}"/>
              </a:ext>
            </a:extLst>
          </p:cNvPr>
          <p:cNvPicPr>
            <a:picLocks noChangeAspect="1"/>
          </p:cNvPicPr>
          <p:nvPr/>
        </p:nvPicPr>
        <p:blipFill>
          <a:blip r:embed="rId2"/>
          <a:stretch>
            <a:fillRect/>
          </a:stretch>
        </p:blipFill>
        <p:spPr>
          <a:xfrm>
            <a:off x="553954" y="1136341"/>
            <a:ext cx="1354319" cy="942590"/>
          </a:xfrm>
          <a:prstGeom prst="rect">
            <a:avLst/>
          </a:prstGeom>
        </p:spPr>
      </p:pic>
      <p:pic>
        <p:nvPicPr>
          <p:cNvPr id="7" name="図 6" descr="グラフィカル ユーザー インターフェイス が含まれている画像&#10;&#10;AI によって生成されたコンテンツは間違っている可能性があります。">
            <a:extLst>
              <a:ext uri="{FF2B5EF4-FFF2-40B4-BE49-F238E27FC236}">
                <a16:creationId xmlns:a16="http://schemas.microsoft.com/office/drawing/2014/main" id="{DBDA2C96-F874-F25F-6738-E7CD0CA31EA7}"/>
              </a:ext>
            </a:extLst>
          </p:cNvPr>
          <p:cNvPicPr>
            <a:picLocks noChangeAspect="1"/>
          </p:cNvPicPr>
          <p:nvPr/>
        </p:nvPicPr>
        <p:blipFill>
          <a:blip r:embed="rId3"/>
          <a:stretch>
            <a:fillRect/>
          </a:stretch>
        </p:blipFill>
        <p:spPr>
          <a:xfrm>
            <a:off x="595827" y="1927205"/>
            <a:ext cx="1256787" cy="942590"/>
          </a:xfrm>
          <a:prstGeom prst="rect">
            <a:avLst/>
          </a:prstGeom>
        </p:spPr>
      </p:pic>
      <p:sp>
        <p:nvSpPr>
          <p:cNvPr id="2" name="スライド番号プレースホルダー 1">
            <a:extLst>
              <a:ext uri="{FF2B5EF4-FFF2-40B4-BE49-F238E27FC236}">
                <a16:creationId xmlns:a16="http://schemas.microsoft.com/office/drawing/2014/main" id="{C54C83CC-CAAD-78DE-8726-FF7D0E1CCBDA}"/>
              </a:ext>
            </a:extLst>
          </p:cNvPr>
          <p:cNvSpPr>
            <a:spLocks noGrp="1"/>
          </p:cNvSpPr>
          <p:nvPr>
            <p:ph type="sldNum" sz="quarter" idx="10"/>
          </p:nvPr>
        </p:nvSpPr>
        <p:spPr/>
        <p:txBody>
          <a:bodyPr/>
          <a:lstStyle/>
          <a:p>
            <a:pPr>
              <a:defRPr/>
            </a:pPr>
            <a:fld id="{C739F304-7C62-4E9C-86FD-0F9DE9E5F73D}" type="slidenum">
              <a:rPr lang="ja-JP" altLang="en-US" smtClean="0"/>
              <a:pPr>
                <a:defRPr/>
              </a:pPr>
              <a:t>2</a:t>
            </a:fld>
            <a:endParaRPr lang="ja-JP" altLang="en-US" sz="1300" dirty="0"/>
          </a:p>
        </p:txBody>
      </p:sp>
      <p:sp>
        <p:nvSpPr>
          <p:cNvPr id="3" name="正方形/長方形 2">
            <a:extLst>
              <a:ext uri="{FF2B5EF4-FFF2-40B4-BE49-F238E27FC236}">
                <a16:creationId xmlns:a16="http://schemas.microsoft.com/office/drawing/2014/main" id="{75894DE1-88A8-D605-6C56-1D7AC328C61D}"/>
              </a:ext>
            </a:extLst>
          </p:cNvPr>
          <p:cNvSpPr/>
          <p:nvPr/>
        </p:nvSpPr>
        <p:spPr>
          <a:xfrm>
            <a:off x="781227" y="144565"/>
            <a:ext cx="4493538" cy="461665"/>
          </a:xfrm>
          <a:prstGeom prst="rect">
            <a:avLst/>
          </a:prstGeom>
          <a:noFill/>
          <a:ln>
            <a:noFill/>
          </a:ln>
        </p:spPr>
        <p:txBody>
          <a:bodyPr wrap="none" lIns="91440" tIns="45720" rIns="91440" bIns="45720">
            <a:spAutoFit/>
          </a:bodyPr>
          <a:lstStyle/>
          <a:p>
            <a:r>
              <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rPr>
              <a:t>デモ環境で利用できる入所方法</a:t>
            </a:r>
          </a:p>
        </p:txBody>
      </p:sp>
      <p:pic>
        <p:nvPicPr>
          <p:cNvPr id="4" name="図 3">
            <a:extLst>
              <a:ext uri="{FF2B5EF4-FFF2-40B4-BE49-F238E27FC236}">
                <a16:creationId xmlns:a16="http://schemas.microsoft.com/office/drawing/2014/main" id="{5ABF038D-9B16-3B8B-EFF7-3037A8BFFD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79763" y="5460039"/>
            <a:ext cx="1023415" cy="910279"/>
          </a:xfrm>
          <a:prstGeom prst="rect">
            <a:avLst/>
          </a:prstGeom>
        </p:spPr>
      </p:pic>
      <p:sp>
        <p:nvSpPr>
          <p:cNvPr id="49" name="テキスト ボックス 48">
            <a:extLst>
              <a:ext uri="{FF2B5EF4-FFF2-40B4-BE49-F238E27FC236}">
                <a16:creationId xmlns:a16="http://schemas.microsoft.com/office/drawing/2014/main" id="{AA0C33AC-32B9-0732-CA04-870CD19B36C5}"/>
              </a:ext>
            </a:extLst>
          </p:cNvPr>
          <p:cNvSpPr txBox="1"/>
          <p:nvPr/>
        </p:nvSpPr>
        <p:spPr>
          <a:xfrm>
            <a:off x="6938461" y="5672703"/>
            <a:ext cx="2587568" cy="600164"/>
          </a:xfrm>
          <a:prstGeom prst="rect">
            <a:avLst/>
          </a:prstGeom>
          <a:noFill/>
        </p:spPr>
        <p:txBody>
          <a:bodyPr wrap="none" rtlCol="0">
            <a:spAutoFit/>
          </a:bodyPr>
          <a:lstStyle/>
          <a:p>
            <a:r>
              <a:rPr lang="ja-JP" altLang="en-US" sz="1100" b="1" dirty="0">
                <a:latin typeface="Noto Sans CJK JP DemiLight" charset="-128"/>
                <a:ea typeface="Noto Sans CJK JP DemiLight" charset="-128"/>
                <a:cs typeface="Noto Sans CJK JP DemiLight" charset="-128"/>
              </a:rPr>
              <a:t>マイナンバーカードの</a:t>
            </a:r>
            <a:r>
              <a:rPr kumimoji="1" lang="en-US" altLang="ja-JP" sz="1100" b="1" dirty="0">
                <a:latin typeface="Noto Sans CJK JP DemiLight" charset="-128"/>
                <a:ea typeface="Noto Sans CJK JP DemiLight" charset="-128"/>
                <a:cs typeface="Noto Sans CJK JP DemiLight" charset="-128"/>
              </a:rPr>
              <a:t>IC</a:t>
            </a:r>
            <a:r>
              <a:rPr kumimoji="1" lang="ja-JP" altLang="en-US" sz="1100" b="1" dirty="0">
                <a:latin typeface="Noto Sans CJK JP DemiLight" charset="-128"/>
                <a:ea typeface="Noto Sans CJK JP DemiLight" charset="-128"/>
                <a:cs typeface="Noto Sans CJK JP DemiLight" charset="-128"/>
              </a:rPr>
              <a:t>チップ連携は</a:t>
            </a:r>
            <a:endParaRPr kumimoji="1" lang="en-US" altLang="ja-JP" sz="1100" b="1" dirty="0">
              <a:latin typeface="Noto Sans CJK JP DemiLight" charset="-128"/>
              <a:ea typeface="Noto Sans CJK JP DemiLight" charset="-128"/>
              <a:cs typeface="Noto Sans CJK JP DemiLight" charset="-128"/>
            </a:endParaRPr>
          </a:p>
          <a:p>
            <a:r>
              <a:rPr kumimoji="1" lang="ja-JP" altLang="en-US" sz="1100" b="1" dirty="0">
                <a:latin typeface="Noto Sans CJK JP DemiLight" charset="-128"/>
                <a:ea typeface="Noto Sans CJK JP DemiLight" charset="-128"/>
                <a:cs typeface="Noto Sans CJK JP DemiLight" charset="-128"/>
              </a:rPr>
              <a:t>本人確認装置</a:t>
            </a:r>
            <a:r>
              <a:rPr kumimoji="1" lang="en-US" altLang="ja-JP" sz="1100" b="1" dirty="0">
                <a:latin typeface="Noto Sans CJK JP DemiLight" charset="-128"/>
                <a:ea typeface="Noto Sans CJK JP DemiLight" charset="-128"/>
                <a:cs typeface="Noto Sans CJK JP DemiLight" charset="-128"/>
              </a:rPr>
              <a:t>H</a:t>
            </a:r>
            <a:r>
              <a:rPr kumimoji="1" lang="ja-JP" altLang="en-US" sz="1100" b="1" dirty="0">
                <a:latin typeface="Noto Sans CJK JP DemiLight" charset="-128"/>
                <a:ea typeface="Noto Sans CJK JP DemiLight" charset="-128"/>
                <a:cs typeface="Noto Sans CJK JP DemiLight" charset="-128"/>
              </a:rPr>
              <a:t>が必要となるため、</a:t>
            </a:r>
            <a:endParaRPr kumimoji="1" lang="en-US" altLang="ja-JP" sz="1100" b="1" dirty="0">
              <a:latin typeface="Noto Sans CJK JP DemiLight" charset="-128"/>
              <a:ea typeface="Noto Sans CJK JP DemiLight" charset="-128"/>
              <a:cs typeface="Noto Sans CJK JP DemiLight" charset="-128"/>
            </a:endParaRPr>
          </a:p>
          <a:p>
            <a:r>
              <a:rPr kumimoji="1" lang="ja-JP" altLang="en-US" sz="1100" b="1" dirty="0">
                <a:latin typeface="Noto Sans CJK JP DemiLight" charset="-128"/>
                <a:ea typeface="Noto Sans CJK JP DemiLight" charset="-128"/>
                <a:cs typeface="Noto Sans CJK JP DemiLight" charset="-128"/>
              </a:rPr>
              <a:t>デモ環境ではテストできません。</a:t>
            </a:r>
            <a:endParaRPr kumimoji="1" lang="en-US" altLang="ja-JP" sz="1100" b="1" dirty="0">
              <a:latin typeface="Noto Sans CJK JP DemiLight" charset="-128"/>
              <a:ea typeface="Noto Sans CJK JP DemiLight" charset="-128"/>
              <a:cs typeface="Noto Sans CJK JP DemiLight" charset="-128"/>
            </a:endParaRPr>
          </a:p>
        </p:txBody>
      </p:sp>
      <p:sp>
        <p:nvSpPr>
          <p:cNvPr id="40" name="四角形: 角を丸くする 39">
            <a:extLst>
              <a:ext uri="{FF2B5EF4-FFF2-40B4-BE49-F238E27FC236}">
                <a16:creationId xmlns:a16="http://schemas.microsoft.com/office/drawing/2014/main" id="{9490FAA7-1CB8-5CD6-3426-0CA9C6CA219C}"/>
              </a:ext>
            </a:extLst>
          </p:cNvPr>
          <p:cNvSpPr/>
          <p:nvPr/>
        </p:nvSpPr>
        <p:spPr>
          <a:xfrm>
            <a:off x="3558600" y="1288125"/>
            <a:ext cx="1782367" cy="4268957"/>
          </a:xfrm>
          <a:prstGeom prst="roundRect">
            <a:avLst/>
          </a:prstGeom>
          <a:solidFill>
            <a:schemeClr val="bg2"/>
          </a:solid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図形&#10;&#10;AI によって生成されたコンテンツは間違っている可能性があります。">
            <a:extLst>
              <a:ext uri="{FF2B5EF4-FFF2-40B4-BE49-F238E27FC236}">
                <a16:creationId xmlns:a16="http://schemas.microsoft.com/office/drawing/2014/main" id="{27E59EAB-D921-6473-D0A7-36D0D8FC4F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7960" y="3021051"/>
            <a:ext cx="1113439" cy="877771"/>
          </a:xfrm>
          <a:prstGeom prst="rect">
            <a:avLst/>
          </a:prstGeom>
        </p:spPr>
      </p:pic>
      <p:pic>
        <p:nvPicPr>
          <p:cNvPr id="8" name="図 7" descr="アプリケーション が含まれている画像&#10;&#10;AI によって生成されたコンテンツは間違っている可能性があります。">
            <a:extLst>
              <a:ext uri="{FF2B5EF4-FFF2-40B4-BE49-F238E27FC236}">
                <a16:creationId xmlns:a16="http://schemas.microsoft.com/office/drawing/2014/main" id="{B0C4E944-8C70-4D94-9B63-59FFD95173A5}"/>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890855" y="4881524"/>
            <a:ext cx="818930" cy="1142458"/>
          </a:xfrm>
          <a:prstGeom prst="rect">
            <a:avLst/>
          </a:prstGeom>
        </p:spPr>
      </p:pic>
      <p:pic>
        <p:nvPicPr>
          <p:cNvPr id="9" name="図 8" descr="アプリケーション が含まれている画像&#10;&#10;AI によって生成されたコンテンツは間違っている可能性があります。">
            <a:extLst>
              <a:ext uri="{FF2B5EF4-FFF2-40B4-BE49-F238E27FC236}">
                <a16:creationId xmlns:a16="http://schemas.microsoft.com/office/drawing/2014/main" id="{6CEA2D1B-C8E6-5CC1-B495-0FCFDAB5025B}"/>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3971781" y="4210151"/>
            <a:ext cx="845796" cy="877771"/>
          </a:xfrm>
          <a:prstGeom prst="rect">
            <a:avLst/>
          </a:prstGeom>
        </p:spPr>
      </p:pic>
      <p:pic>
        <p:nvPicPr>
          <p:cNvPr id="19" name="図 18" descr="光の線&#10;&#10;AI によって生成されたコンテンツは間違っている可能性があります。">
            <a:extLst>
              <a:ext uri="{FF2B5EF4-FFF2-40B4-BE49-F238E27FC236}">
                <a16:creationId xmlns:a16="http://schemas.microsoft.com/office/drawing/2014/main" id="{8405F910-0A92-F1F7-5271-25E996D0053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3850169" y="1584779"/>
            <a:ext cx="1199348" cy="1197520"/>
          </a:xfrm>
          <a:prstGeom prst="rect">
            <a:avLst/>
          </a:prstGeom>
        </p:spPr>
      </p:pic>
      <p:pic>
        <p:nvPicPr>
          <p:cNvPr id="21" name="図 20">
            <a:extLst>
              <a:ext uri="{FF2B5EF4-FFF2-40B4-BE49-F238E27FC236}">
                <a16:creationId xmlns:a16="http://schemas.microsoft.com/office/drawing/2014/main" id="{996B897E-01B2-3BD3-B64E-3DF52519D53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5476" y="3120185"/>
            <a:ext cx="935264" cy="935264"/>
          </a:xfrm>
          <a:prstGeom prst="rect">
            <a:avLst/>
          </a:prstGeom>
        </p:spPr>
      </p:pic>
      <p:cxnSp>
        <p:nvCxnSpPr>
          <p:cNvPr id="25" name="直線コネクタ 24">
            <a:extLst>
              <a:ext uri="{FF2B5EF4-FFF2-40B4-BE49-F238E27FC236}">
                <a16:creationId xmlns:a16="http://schemas.microsoft.com/office/drawing/2014/main" id="{0888E0DA-B183-573C-51D6-46F1F32CBDA8}"/>
              </a:ext>
            </a:extLst>
          </p:cNvPr>
          <p:cNvCxnSpPr>
            <a:cxnSpLocks/>
          </p:cNvCxnSpPr>
          <p:nvPr/>
        </p:nvCxnSpPr>
        <p:spPr>
          <a:xfrm>
            <a:off x="4486273" y="2671652"/>
            <a:ext cx="0" cy="3260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9494D29-E0AC-752B-FE57-2064A3CDF012}"/>
              </a:ext>
            </a:extLst>
          </p:cNvPr>
          <p:cNvCxnSpPr/>
          <p:nvPr/>
        </p:nvCxnSpPr>
        <p:spPr>
          <a:xfrm>
            <a:off x="4486273" y="3898822"/>
            <a:ext cx="0" cy="4294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フリーフォーム: 図形 28">
            <a:extLst>
              <a:ext uri="{FF2B5EF4-FFF2-40B4-BE49-F238E27FC236}">
                <a16:creationId xmlns:a16="http://schemas.microsoft.com/office/drawing/2014/main" id="{E47E3083-FF02-AE71-9493-CA12C147DE78}"/>
              </a:ext>
            </a:extLst>
          </p:cNvPr>
          <p:cNvSpPr/>
          <p:nvPr/>
        </p:nvSpPr>
        <p:spPr>
          <a:xfrm>
            <a:off x="1757198" y="1650802"/>
            <a:ext cx="2130950" cy="532737"/>
          </a:xfrm>
          <a:custGeom>
            <a:avLst/>
            <a:gdLst>
              <a:gd name="connsiteX0" fmla="*/ 0 w 2130950"/>
              <a:gd name="connsiteY0" fmla="*/ 0 h 532737"/>
              <a:gd name="connsiteX1" fmla="*/ 747423 w 2130950"/>
              <a:gd name="connsiteY1" fmla="*/ 397565 h 532737"/>
              <a:gd name="connsiteX2" fmla="*/ 2130950 w 2130950"/>
              <a:gd name="connsiteY2" fmla="*/ 532737 h 532737"/>
              <a:gd name="connsiteX3" fmla="*/ 2130950 w 2130950"/>
              <a:gd name="connsiteY3" fmla="*/ 532737 h 532737"/>
            </a:gdLst>
            <a:ahLst/>
            <a:cxnLst>
              <a:cxn ang="0">
                <a:pos x="connsiteX0" y="connsiteY0"/>
              </a:cxn>
              <a:cxn ang="0">
                <a:pos x="connsiteX1" y="connsiteY1"/>
              </a:cxn>
              <a:cxn ang="0">
                <a:pos x="connsiteX2" y="connsiteY2"/>
              </a:cxn>
              <a:cxn ang="0">
                <a:pos x="connsiteX3" y="connsiteY3"/>
              </a:cxn>
            </a:cxnLst>
            <a:rect l="l" t="t" r="r" b="b"/>
            <a:pathLst>
              <a:path w="2130950" h="532737">
                <a:moveTo>
                  <a:pt x="0" y="0"/>
                </a:moveTo>
                <a:cubicBezTo>
                  <a:pt x="196132" y="154388"/>
                  <a:pt x="392265" y="308776"/>
                  <a:pt x="747423" y="397565"/>
                </a:cubicBezTo>
                <a:cubicBezTo>
                  <a:pt x="1102581" y="486355"/>
                  <a:pt x="2130950" y="532737"/>
                  <a:pt x="2130950" y="532737"/>
                </a:cubicBezTo>
                <a:lnTo>
                  <a:pt x="2130950" y="532737"/>
                </a:ln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リーフォーム: 図形 29">
            <a:extLst>
              <a:ext uri="{FF2B5EF4-FFF2-40B4-BE49-F238E27FC236}">
                <a16:creationId xmlns:a16="http://schemas.microsoft.com/office/drawing/2014/main" id="{92567B82-F9D4-C968-017A-BA68035D8305}"/>
              </a:ext>
            </a:extLst>
          </p:cNvPr>
          <p:cNvSpPr/>
          <p:nvPr/>
        </p:nvSpPr>
        <p:spPr>
          <a:xfrm>
            <a:off x="1757198" y="2084287"/>
            <a:ext cx="1311965" cy="491949"/>
          </a:xfrm>
          <a:custGeom>
            <a:avLst/>
            <a:gdLst>
              <a:gd name="connsiteX0" fmla="*/ 0 w 1311965"/>
              <a:gd name="connsiteY0" fmla="*/ 491949 h 491949"/>
              <a:gd name="connsiteX1" fmla="*/ 580445 w 1311965"/>
              <a:gd name="connsiteY1" fmla="*/ 38725 h 491949"/>
              <a:gd name="connsiteX2" fmla="*/ 1311965 w 1311965"/>
              <a:gd name="connsiteY2" fmla="*/ 54627 h 491949"/>
            </a:gdLst>
            <a:ahLst/>
            <a:cxnLst>
              <a:cxn ang="0">
                <a:pos x="connsiteX0" y="connsiteY0"/>
              </a:cxn>
              <a:cxn ang="0">
                <a:pos x="connsiteX1" y="connsiteY1"/>
              </a:cxn>
              <a:cxn ang="0">
                <a:pos x="connsiteX2" y="connsiteY2"/>
              </a:cxn>
            </a:cxnLst>
            <a:rect l="l" t="t" r="r" b="b"/>
            <a:pathLst>
              <a:path w="1311965" h="491949">
                <a:moveTo>
                  <a:pt x="0" y="491949"/>
                </a:moveTo>
                <a:cubicBezTo>
                  <a:pt x="180892" y="301780"/>
                  <a:pt x="361784" y="111612"/>
                  <a:pt x="580445" y="38725"/>
                </a:cubicBezTo>
                <a:cubicBezTo>
                  <a:pt x="799106" y="-34162"/>
                  <a:pt x="1055535" y="10232"/>
                  <a:pt x="1311965" y="54627"/>
                </a:cubicBezTo>
              </a:path>
            </a:pathLst>
          </a:custGeom>
          <a:noFill/>
          <a:ln w="38100">
            <a:solidFill>
              <a:srgbClr val="2F335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5752AFF1-ED9C-4E0F-E43B-A90FB5A8C225}"/>
              </a:ext>
            </a:extLst>
          </p:cNvPr>
          <p:cNvGrpSpPr/>
          <p:nvPr/>
        </p:nvGrpSpPr>
        <p:grpSpPr>
          <a:xfrm>
            <a:off x="702975" y="4600237"/>
            <a:ext cx="1029665" cy="705843"/>
            <a:chOff x="481082" y="4706582"/>
            <a:chExt cx="1029665" cy="705843"/>
          </a:xfrm>
        </p:grpSpPr>
        <p:pic>
          <p:nvPicPr>
            <p:cNvPr id="11" name="図 10" descr="図形&#10;&#10;AI によって生成されたコンテンツは間違っている可能性があります。">
              <a:extLst>
                <a:ext uri="{FF2B5EF4-FFF2-40B4-BE49-F238E27FC236}">
                  <a16:creationId xmlns:a16="http://schemas.microsoft.com/office/drawing/2014/main" id="{AD6628E5-615B-13D9-4ACC-BCCFE95A9FE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1082" y="4706582"/>
              <a:ext cx="1029665" cy="705843"/>
            </a:xfrm>
            <a:prstGeom prst="rect">
              <a:avLst/>
            </a:prstGeom>
          </p:spPr>
        </p:pic>
        <p:pic>
          <p:nvPicPr>
            <p:cNvPr id="32" name="図 31">
              <a:extLst>
                <a:ext uri="{FF2B5EF4-FFF2-40B4-BE49-F238E27FC236}">
                  <a16:creationId xmlns:a16="http://schemas.microsoft.com/office/drawing/2014/main" id="{48F7BE87-A5D0-9FFF-ECC3-22D328BF2592}"/>
                </a:ext>
              </a:extLst>
            </p:cNvPr>
            <p:cNvPicPr>
              <a:picLocks noChangeAspect="1"/>
            </p:cNvPicPr>
            <p:nvPr/>
          </p:nvPicPr>
          <p:blipFill>
            <a:blip r:embed="rId11"/>
            <a:stretch>
              <a:fillRect/>
            </a:stretch>
          </p:blipFill>
          <p:spPr>
            <a:xfrm>
              <a:off x="1060013" y="4881176"/>
              <a:ext cx="381066" cy="366686"/>
            </a:xfrm>
            <a:prstGeom prst="rect">
              <a:avLst/>
            </a:prstGeom>
          </p:spPr>
        </p:pic>
      </p:grpSp>
      <p:sp>
        <p:nvSpPr>
          <p:cNvPr id="33" name="フリーフォーム: 図形 32">
            <a:extLst>
              <a:ext uri="{FF2B5EF4-FFF2-40B4-BE49-F238E27FC236}">
                <a16:creationId xmlns:a16="http://schemas.microsoft.com/office/drawing/2014/main" id="{4A13CFD3-4649-53FB-595C-34DF4C510500}"/>
              </a:ext>
            </a:extLst>
          </p:cNvPr>
          <p:cNvSpPr/>
          <p:nvPr/>
        </p:nvSpPr>
        <p:spPr>
          <a:xfrm>
            <a:off x="2363638" y="4264486"/>
            <a:ext cx="1105433" cy="705843"/>
          </a:xfrm>
          <a:custGeom>
            <a:avLst/>
            <a:gdLst>
              <a:gd name="connsiteX0" fmla="*/ 0 w 1311965"/>
              <a:gd name="connsiteY0" fmla="*/ 491949 h 491949"/>
              <a:gd name="connsiteX1" fmla="*/ 580445 w 1311965"/>
              <a:gd name="connsiteY1" fmla="*/ 38725 h 491949"/>
              <a:gd name="connsiteX2" fmla="*/ 1311965 w 1311965"/>
              <a:gd name="connsiteY2" fmla="*/ 54627 h 491949"/>
            </a:gdLst>
            <a:ahLst/>
            <a:cxnLst>
              <a:cxn ang="0">
                <a:pos x="connsiteX0" y="connsiteY0"/>
              </a:cxn>
              <a:cxn ang="0">
                <a:pos x="connsiteX1" y="connsiteY1"/>
              </a:cxn>
              <a:cxn ang="0">
                <a:pos x="connsiteX2" y="connsiteY2"/>
              </a:cxn>
            </a:cxnLst>
            <a:rect l="l" t="t" r="r" b="b"/>
            <a:pathLst>
              <a:path w="1311965" h="491949">
                <a:moveTo>
                  <a:pt x="0" y="491949"/>
                </a:moveTo>
                <a:cubicBezTo>
                  <a:pt x="180892" y="301780"/>
                  <a:pt x="361784" y="111612"/>
                  <a:pt x="580445" y="38725"/>
                </a:cubicBezTo>
                <a:cubicBezTo>
                  <a:pt x="799106" y="-34162"/>
                  <a:pt x="1055535" y="10232"/>
                  <a:pt x="1311965" y="54627"/>
                </a:cubicBezTo>
              </a:path>
            </a:pathLst>
          </a:custGeom>
          <a:noFill/>
          <a:ln w="38100">
            <a:solidFill>
              <a:srgbClr val="2F335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1714AF8A-C18B-6DAC-6959-53BFD9FE3F41}"/>
              </a:ext>
            </a:extLst>
          </p:cNvPr>
          <p:cNvSpPr/>
          <p:nvPr/>
        </p:nvSpPr>
        <p:spPr>
          <a:xfrm>
            <a:off x="1773101" y="4261835"/>
            <a:ext cx="2115047" cy="429448"/>
          </a:xfrm>
          <a:custGeom>
            <a:avLst/>
            <a:gdLst>
              <a:gd name="connsiteX0" fmla="*/ 0 w 2210462"/>
              <a:gd name="connsiteY0" fmla="*/ 550919 h 550919"/>
              <a:gd name="connsiteX1" fmla="*/ 1009815 w 2210462"/>
              <a:gd name="connsiteY1" fmla="*/ 10230 h 550919"/>
              <a:gd name="connsiteX2" fmla="*/ 2210462 w 2210462"/>
              <a:gd name="connsiteY2" fmla="*/ 248769 h 550919"/>
            </a:gdLst>
            <a:ahLst/>
            <a:cxnLst>
              <a:cxn ang="0">
                <a:pos x="connsiteX0" y="connsiteY0"/>
              </a:cxn>
              <a:cxn ang="0">
                <a:pos x="connsiteX1" y="connsiteY1"/>
              </a:cxn>
              <a:cxn ang="0">
                <a:pos x="connsiteX2" y="connsiteY2"/>
              </a:cxn>
            </a:cxnLst>
            <a:rect l="l" t="t" r="r" b="b"/>
            <a:pathLst>
              <a:path w="2210462" h="550919">
                <a:moveTo>
                  <a:pt x="0" y="550919"/>
                </a:moveTo>
                <a:cubicBezTo>
                  <a:pt x="320702" y="305753"/>
                  <a:pt x="641405" y="60588"/>
                  <a:pt x="1009815" y="10230"/>
                </a:cubicBezTo>
                <a:cubicBezTo>
                  <a:pt x="1378225" y="-40128"/>
                  <a:pt x="1794343" y="104320"/>
                  <a:pt x="2210462" y="248769"/>
                </a:cubicBez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フリーフォーム: 図形 35">
            <a:extLst>
              <a:ext uri="{FF2B5EF4-FFF2-40B4-BE49-F238E27FC236}">
                <a16:creationId xmlns:a16="http://schemas.microsoft.com/office/drawing/2014/main" id="{3870CBF8-F09D-715D-BBF4-37D4E6F3B23C}"/>
              </a:ext>
            </a:extLst>
          </p:cNvPr>
          <p:cNvSpPr/>
          <p:nvPr/>
        </p:nvSpPr>
        <p:spPr>
          <a:xfrm>
            <a:off x="1709490" y="3278038"/>
            <a:ext cx="2170706" cy="403429"/>
          </a:xfrm>
          <a:custGeom>
            <a:avLst/>
            <a:gdLst>
              <a:gd name="connsiteX0" fmla="*/ 0 w 2170706"/>
              <a:gd name="connsiteY0" fmla="*/ 403429 h 403429"/>
              <a:gd name="connsiteX1" fmla="*/ 978011 w 2170706"/>
              <a:gd name="connsiteY1" fmla="*/ 13815 h 403429"/>
              <a:gd name="connsiteX2" fmla="*/ 2170706 w 2170706"/>
              <a:gd name="connsiteY2" fmla="*/ 125134 h 403429"/>
            </a:gdLst>
            <a:ahLst/>
            <a:cxnLst>
              <a:cxn ang="0">
                <a:pos x="connsiteX0" y="connsiteY0"/>
              </a:cxn>
              <a:cxn ang="0">
                <a:pos x="connsiteX1" y="connsiteY1"/>
              </a:cxn>
              <a:cxn ang="0">
                <a:pos x="connsiteX2" y="connsiteY2"/>
              </a:cxn>
            </a:cxnLst>
            <a:rect l="l" t="t" r="r" b="b"/>
            <a:pathLst>
              <a:path w="2170706" h="403429">
                <a:moveTo>
                  <a:pt x="0" y="403429"/>
                </a:moveTo>
                <a:cubicBezTo>
                  <a:pt x="308113" y="231813"/>
                  <a:pt x="616227" y="60197"/>
                  <a:pt x="978011" y="13815"/>
                </a:cubicBezTo>
                <a:cubicBezTo>
                  <a:pt x="1339795" y="-32567"/>
                  <a:pt x="1755250" y="46283"/>
                  <a:pt x="2170706" y="125134"/>
                </a:cubicBez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3F26B3F4-F7E0-F7ED-C7E0-A97BA6A0BE1B}"/>
              </a:ext>
            </a:extLst>
          </p:cNvPr>
          <p:cNvSpPr txBox="1"/>
          <p:nvPr/>
        </p:nvSpPr>
        <p:spPr>
          <a:xfrm>
            <a:off x="2380430" y="1804805"/>
            <a:ext cx="1135247" cy="276999"/>
          </a:xfrm>
          <a:prstGeom prst="rect">
            <a:avLst/>
          </a:prstGeom>
          <a:noFill/>
        </p:spPr>
        <p:txBody>
          <a:bodyPr wrap="none" rtlCol="0">
            <a:spAutoFit/>
          </a:bodyPr>
          <a:lstStyle/>
          <a:p>
            <a:pPr algn="just"/>
            <a:r>
              <a:rPr kumimoji="1" lang="en-US" altLang="ja-JP" sz="1200" b="1" dirty="0">
                <a:latin typeface="Noto Sans CJK JP DemiLight" charset="-128"/>
                <a:ea typeface="Noto Sans CJK JP DemiLight" charset="-128"/>
                <a:cs typeface="Noto Sans CJK JP DemiLight" charset="-128"/>
              </a:rPr>
              <a:t>OCR</a:t>
            </a:r>
            <a:r>
              <a:rPr kumimoji="1" lang="ja-JP" altLang="en-US" sz="1200" b="1" dirty="0">
                <a:latin typeface="Noto Sans CJK JP DemiLight" charset="-128"/>
                <a:ea typeface="Noto Sans CJK JP DemiLight" charset="-128"/>
                <a:cs typeface="Noto Sans CJK JP DemiLight" charset="-128"/>
              </a:rPr>
              <a:t>スキャン</a:t>
            </a:r>
          </a:p>
        </p:txBody>
      </p:sp>
      <p:sp>
        <p:nvSpPr>
          <p:cNvPr id="39" name="テキスト ボックス 38">
            <a:extLst>
              <a:ext uri="{FF2B5EF4-FFF2-40B4-BE49-F238E27FC236}">
                <a16:creationId xmlns:a16="http://schemas.microsoft.com/office/drawing/2014/main" id="{5F12DC95-02FB-8026-74E2-63F7340DDA3D}"/>
              </a:ext>
            </a:extLst>
          </p:cNvPr>
          <p:cNvSpPr txBox="1"/>
          <p:nvPr/>
        </p:nvSpPr>
        <p:spPr>
          <a:xfrm>
            <a:off x="2599834" y="3999483"/>
            <a:ext cx="870751" cy="276999"/>
          </a:xfrm>
          <a:prstGeom prst="rect">
            <a:avLst/>
          </a:prstGeom>
          <a:noFill/>
        </p:spPr>
        <p:txBody>
          <a:bodyPr wrap="none" rtlCol="0">
            <a:spAutoFit/>
          </a:bodyPr>
          <a:lstStyle/>
          <a:p>
            <a:pPr algn="just"/>
            <a:r>
              <a:rPr lang="en-US" altLang="ja-JP" sz="1200" b="1" dirty="0">
                <a:latin typeface="Noto Sans CJK JP DemiLight" charset="-128"/>
                <a:ea typeface="Noto Sans CJK JP DemiLight" charset="-128"/>
                <a:cs typeface="Noto Sans CJK JP DemiLight" charset="-128"/>
              </a:rPr>
              <a:t>QR</a:t>
            </a:r>
            <a:r>
              <a:rPr lang="ja-JP" altLang="en-US" sz="1200" b="1" dirty="0">
                <a:latin typeface="Noto Sans CJK JP DemiLight" charset="-128"/>
                <a:ea typeface="Noto Sans CJK JP DemiLight" charset="-128"/>
                <a:cs typeface="Noto Sans CJK JP DemiLight" charset="-128"/>
              </a:rPr>
              <a:t>コード</a:t>
            </a:r>
            <a:endParaRPr kumimoji="1" lang="ja-JP" altLang="en-US" sz="1200" b="1" dirty="0">
              <a:latin typeface="Noto Sans CJK JP DemiLight" charset="-128"/>
              <a:ea typeface="Noto Sans CJK JP DemiLight" charset="-128"/>
              <a:cs typeface="Noto Sans CJK JP DemiLight" charset="-128"/>
            </a:endParaRPr>
          </a:p>
        </p:txBody>
      </p:sp>
      <p:pic>
        <p:nvPicPr>
          <p:cNvPr id="43" name="図 42" descr="図形&#10;&#10;AI によって生成されたコンテンツは間違っている可能性があります。">
            <a:extLst>
              <a:ext uri="{FF2B5EF4-FFF2-40B4-BE49-F238E27FC236}">
                <a16:creationId xmlns:a16="http://schemas.microsoft.com/office/drawing/2014/main" id="{1853631D-C02F-660A-A247-715D1B09100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07276" y="2003006"/>
            <a:ext cx="2688277" cy="2688277"/>
          </a:xfrm>
          <a:prstGeom prst="rect">
            <a:avLst/>
          </a:prstGeom>
        </p:spPr>
      </p:pic>
      <p:sp>
        <p:nvSpPr>
          <p:cNvPr id="44" name="テキスト ボックス 43">
            <a:extLst>
              <a:ext uri="{FF2B5EF4-FFF2-40B4-BE49-F238E27FC236}">
                <a16:creationId xmlns:a16="http://schemas.microsoft.com/office/drawing/2014/main" id="{4E066E2A-AAAC-7053-B002-534C8B454DA0}"/>
              </a:ext>
            </a:extLst>
          </p:cNvPr>
          <p:cNvSpPr txBox="1"/>
          <p:nvPr/>
        </p:nvSpPr>
        <p:spPr>
          <a:xfrm>
            <a:off x="3667347" y="989400"/>
            <a:ext cx="1620957" cy="338554"/>
          </a:xfrm>
          <a:prstGeom prst="rect">
            <a:avLst/>
          </a:prstGeom>
          <a:noFill/>
        </p:spPr>
        <p:txBody>
          <a:bodyPr wrap="none" rtlCol="0">
            <a:spAutoFit/>
          </a:bodyPr>
          <a:lstStyle/>
          <a:p>
            <a:pPr algn="just"/>
            <a:r>
              <a:rPr lang="ja-JP" altLang="en-US" sz="1600" b="1" dirty="0">
                <a:latin typeface="Noto Sans CJK JP DemiLight" charset="-128"/>
                <a:ea typeface="Noto Sans CJK JP DemiLight" charset="-128"/>
                <a:cs typeface="Noto Sans CJK JP DemiLight" charset="-128"/>
              </a:rPr>
              <a:t>避難所</a:t>
            </a:r>
            <a:r>
              <a:rPr kumimoji="1" lang="ja-JP" altLang="en-US" sz="1600" b="1" dirty="0">
                <a:latin typeface="Noto Sans CJK JP DemiLight" charset="-128"/>
                <a:ea typeface="Noto Sans CJK JP DemiLight" charset="-128"/>
                <a:cs typeface="Noto Sans CJK JP DemiLight" charset="-128"/>
              </a:rPr>
              <a:t>受付端末</a:t>
            </a:r>
          </a:p>
        </p:txBody>
      </p:sp>
      <p:sp>
        <p:nvSpPr>
          <p:cNvPr id="45" name="テキスト ボックス 44">
            <a:extLst>
              <a:ext uri="{FF2B5EF4-FFF2-40B4-BE49-F238E27FC236}">
                <a16:creationId xmlns:a16="http://schemas.microsoft.com/office/drawing/2014/main" id="{E40B20F1-926E-BB28-701C-AE5AF0311160}"/>
              </a:ext>
            </a:extLst>
          </p:cNvPr>
          <p:cNvSpPr txBox="1"/>
          <p:nvPr/>
        </p:nvSpPr>
        <p:spPr>
          <a:xfrm>
            <a:off x="5935752" y="4237149"/>
            <a:ext cx="2031325" cy="584775"/>
          </a:xfrm>
          <a:prstGeom prst="rect">
            <a:avLst/>
          </a:prstGeom>
          <a:noFill/>
        </p:spPr>
        <p:txBody>
          <a:bodyPr wrap="none" rtlCol="0">
            <a:spAutoFit/>
          </a:bodyPr>
          <a:lstStyle/>
          <a:p>
            <a:pPr algn="ctr"/>
            <a:r>
              <a:rPr lang="ja-JP" altLang="en-US" sz="1600" b="1" dirty="0">
                <a:latin typeface="Noto Sans CJK JP DemiLight" charset="-128"/>
                <a:ea typeface="Noto Sans CJK JP DemiLight" charset="-128"/>
                <a:cs typeface="Noto Sans CJK JP DemiLight" charset="-128"/>
              </a:rPr>
              <a:t>らくらく避難所くん</a:t>
            </a:r>
            <a:endParaRPr lang="en-US" altLang="ja-JP" sz="1600" b="1" dirty="0">
              <a:latin typeface="Noto Sans CJK JP DemiLight" charset="-128"/>
              <a:ea typeface="Noto Sans CJK JP DemiLight" charset="-128"/>
              <a:cs typeface="Noto Sans CJK JP DemiLight" charset="-128"/>
            </a:endParaRPr>
          </a:p>
          <a:p>
            <a:pPr algn="ctr"/>
            <a:r>
              <a:rPr kumimoji="1" lang="ja-JP" altLang="en-US" sz="1600" b="1" dirty="0">
                <a:latin typeface="Noto Sans CJK JP DemiLight" charset="-128"/>
                <a:ea typeface="Noto Sans CJK JP DemiLight" charset="-128"/>
                <a:cs typeface="Noto Sans CJK JP DemiLight" charset="-128"/>
              </a:rPr>
              <a:t>システム</a:t>
            </a:r>
          </a:p>
        </p:txBody>
      </p:sp>
      <p:cxnSp>
        <p:nvCxnSpPr>
          <p:cNvPr id="46" name="直線コネクタ 45">
            <a:extLst>
              <a:ext uri="{FF2B5EF4-FFF2-40B4-BE49-F238E27FC236}">
                <a16:creationId xmlns:a16="http://schemas.microsoft.com/office/drawing/2014/main" id="{B8A6FA2A-EBDC-13FD-6B40-01B2154A1D6B}"/>
              </a:ext>
            </a:extLst>
          </p:cNvPr>
          <p:cNvCxnSpPr>
            <a:cxnSpLocks/>
          </p:cNvCxnSpPr>
          <p:nvPr/>
        </p:nvCxnSpPr>
        <p:spPr>
          <a:xfrm flipH="1">
            <a:off x="5340967" y="3347144"/>
            <a:ext cx="851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45360E3C-E5F4-7C53-F378-A63884FD609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18007" y="1060157"/>
            <a:ext cx="1256786" cy="1256786"/>
          </a:xfrm>
          <a:prstGeom prst="rect">
            <a:avLst/>
          </a:prstGeom>
        </p:spPr>
      </p:pic>
      <p:sp>
        <p:nvSpPr>
          <p:cNvPr id="51" name="テキスト ボックス 50">
            <a:extLst>
              <a:ext uri="{FF2B5EF4-FFF2-40B4-BE49-F238E27FC236}">
                <a16:creationId xmlns:a16="http://schemas.microsoft.com/office/drawing/2014/main" id="{F31F3146-6718-E88E-DA4C-BABA4105FE9D}"/>
              </a:ext>
            </a:extLst>
          </p:cNvPr>
          <p:cNvSpPr txBox="1"/>
          <p:nvPr/>
        </p:nvSpPr>
        <p:spPr>
          <a:xfrm>
            <a:off x="388657" y="5316111"/>
            <a:ext cx="1306768" cy="584775"/>
          </a:xfrm>
          <a:prstGeom prst="rect">
            <a:avLst/>
          </a:prstGeom>
          <a:noFill/>
        </p:spPr>
        <p:txBody>
          <a:bodyPr wrap="none" rtlCol="0">
            <a:spAutoFit/>
          </a:bodyPr>
          <a:lstStyle/>
          <a:p>
            <a:pPr algn="just"/>
            <a:r>
              <a:rPr lang="ja-JP" altLang="en-US" sz="1600" b="1" dirty="0">
                <a:solidFill>
                  <a:srgbClr val="0070C0"/>
                </a:solidFill>
                <a:latin typeface="Noto Sans CJK JP DemiLight" charset="-128"/>
                <a:ea typeface="Noto Sans CJK JP DemiLight" charset="-128"/>
                <a:cs typeface="Noto Sans CJK JP DemiLight" charset="-128"/>
              </a:rPr>
              <a:t>④事前配布</a:t>
            </a:r>
            <a:endParaRPr lang="en-US" altLang="ja-JP" sz="1600" b="1" dirty="0">
              <a:solidFill>
                <a:srgbClr val="0070C0"/>
              </a:solidFill>
              <a:latin typeface="Noto Sans CJK JP DemiLight" charset="-128"/>
              <a:ea typeface="Noto Sans CJK JP DemiLight" charset="-128"/>
              <a:cs typeface="Noto Sans CJK JP DemiLight" charset="-128"/>
            </a:endParaRPr>
          </a:p>
          <a:p>
            <a:pPr algn="just"/>
            <a:r>
              <a:rPr lang="ja-JP" altLang="en-US" sz="1600" b="1" dirty="0">
                <a:solidFill>
                  <a:srgbClr val="0070C0"/>
                </a:solidFill>
                <a:latin typeface="Noto Sans CJK JP DemiLight" charset="-128"/>
                <a:ea typeface="Noto Sans CJK JP DemiLight" charset="-128"/>
                <a:cs typeface="Noto Sans CJK JP DemiLight" charset="-128"/>
              </a:rPr>
              <a:t>　</a:t>
            </a:r>
            <a:r>
              <a:rPr lang="en-US" altLang="ja-JP" sz="1600" b="1" dirty="0">
                <a:solidFill>
                  <a:srgbClr val="0070C0"/>
                </a:solidFill>
                <a:latin typeface="Noto Sans CJK JP DemiLight" charset="-128"/>
                <a:ea typeface="Noto Sans CJK JP DemiLight" charset="-128"/>
                <a:cs typeface="Noto Sans CJK JP DemiLight" charset="-128"/>
              </a:rPr>
              <a:t>QR</a:t>
            </a:r>
            <a:r>
              <a:rPr lang="ja-JP" altLang="en-US" sz="1600" b="1" dirty="0">
                <a:solidFill>
                  <a:srgbClr val="0070C0"/>
                </a:solidFill>
                <a:latin typeface="Noto Sans CJK JP DemiLight" charset="-128"/>
                <a:ea typeface="Noto Sans CJK JP DemiLight" charset="-128"/>
                <a:cs typeface="Noto Sans CJK JP DemiLight" charset="-128"/>
              </a:rPr>
              <a:t>コード</a:t>
            </a:r>
            <a:endParaRPr kumimoji="1" lang="ja-JP" altLang="en-US" sz="1600" b="1" dirty="0">
              <a:solidFill>
                <a:srgbClr val="0070C0"/>
              </a:solidFill>
              <a:latin typeface="Noto Sans CJK JP DemiLight" charset="-128"/>
              <a:ea typeface="Noto Sans CJK JP DemiLight" charset="-128"/>
              <a:cs typeface="Noto Sans CJK JP DemiLight" charset="-128"/>
            </a:endParaRPr>
          </a:p>
        </p:txBody>
      </p:sp>
      <p:sp>
        <p:nvSpPr>
          <p:cNvPr id="52" name="テキスト ボックス 51">
            <a:extLst>
              <a:ext uri="{FF2B5EF4-FFF2-40B4-BE49-F238E27FC236}">
                <a16:creationId xmlns:a16="http://schemas.microsoft.com/office/drawing/2014/main" id="{6C4E3A7C-5F5F-A428-3049-3423A7FE4002}"/>
              </a:ext>
            </a:extLst>
          </p:cNvPr>
          <p:cNvSpPr txBox="1"/>
          <p:nvPr/>
        </p:nvSpPr>
        <p:spPr>
          <a:xfrm>
            <a:off x="1619706" y="5960485"/>
            <a:ext cx="1415772" cy="584775"/>
          </a:xfrm>
          <a:prstGeom prst="rect">
            <a:avLst/>
          </a:prstGeom>
          <a:noFill/>
        </p:spPr>
        <p:txBody>
          <a:bodyPr wrap="none" rtlCol="0">
            <a:spAutoFit/>
          </a:bodyPr>
          <a:lstStyle/>
          <a:p>
            <a:pPr algn="just"/>
            <a:r>
              <a:rPr lang="ja-JP" altLang="en-US" sz="1600" b="1" dirty="0">
                <a:solidFill>
                  <a:srgbClr val="0070C0"/>
                </a:solidFill>
                <a:latin typeface="Noto Sans CJK JP DemiLight" charset="-128"/>
                <a:ea typeface="Noto Sans CJK JP DemiLight" charset="-128"/>
                <a:cs typeface="Noto Sans CJK JP DemiLight" charset="-128"/>
              </a:rPr>
              <a:t>⑤避難前登録</a:t>
            </a:r>
            <a:endParaRPr lang="en-US" altLang="ja-JP" sz="1600" b="1" dirty="0">
              <a:solidFill>
                <a:srgbClr val="0070C0"/>
              </a:solidFill>
              <a:latin typeface="Noto Sans CJK JP DemiLight" charset="-128"/>
              <a:ea typeface="Noto Sans CJK JP DemiLight" charset="-128"/>
              <a:cs typeface="Noto Sans CJK JP DemiLight" charset="-128"/>
            </a:endParaRPr>
          </a:p>
          <a:p>
            <a:pPr algn="just"/>
            <a:r>
              <a:rPr lang="ja-JP" altLang="en-US" sz="1600" b="1" dirty="0">
                <a:solidFill>
                  <a:srgbClr val="0070C0"/>
                </a:solidFill>
                <a:latin typeface="Noto Sans CJK JP DemiLight" charset="-128"/>
                <a:ea typeface="Noto Sans CJK JP DemiLight" charset="-128"/>
                <a:cs typeface="Noto Sans CJK JP DemiLight" charset="-128"/>
              </a:rPr>
              <a:t>　</a:t>
            </a:r>
            <a:r>
              <a:rPr lang="en-US" altLang="ja-JP" sz="1600" b="1" dirty="0">
                <a:solidFill>
                  <a:srgbClr val="0070C0"/>
                </a:solidFill>
                <a:latin typeface="Noto Sans CJK JP DemiLight" charset="-128"/>
                <a:ea typeface="Noto Sans CJK JP DemiLight" charset="-128"/>
                <a:cs typeface="Noto Sans CJK JP DemiLight" charset="-128"/>
              </a:rPr>
              <a:t>QR</a:t>
            </a:r>
            <a:r>
              <a:rPr lang="ja-JP" altLang="en-US" sz="1600" b="1" dirty="0">
                <a:solidFill>
                  <a:srgbClr val="0070C0"/>
                </a:solidFill>
                <a:latin typeface="Noto Sans CJK JP DemiLight" charset="-128"/>
                <a:ea typeface="Noto Sans CJK JP DemiLight" charset="-128"/>
                <a:cs typeface="Noto Sans CJK JP DemiLight" charset="-128"/>
              </a:rPr>
              <a:t>コード</a:t>
            </a:r>
            <a:endParaRPr kumimoji="1" lang="ja-JP" altLang="en-US" sz="1600" b="1" dirty="0">
              <a:solidFill>
                <a:srgbClr val="0070C0"/>
              </a:solidFill>
              <a:latin typeface="Noto Sans CJK JP DemiLight" charset="-128"/>
              <a:ea typeface="Noto Sans CJK JP DemiLight" charset="-128"/>
              <a:cs typeface="Noto Sans CJK JP DemiLight" charset="-128"/>
            </a:endParaRPr>
          </a:p>
        </p:txBody>
      </p:sp>
      <p:sp>
        <p:nvSpPr>
          <p:cNvPr id="53" name="テキスト ボックス 52">
            <a:extLst>
              <a:ext uri="{FF2B5EF4-FFF2-40B4-BE49-F238E27FC236}">
                <a16:creationId xmlns:a16="http://schemas.microsoft.com/office/drawing/2014/main" id="{CC1A5418-5EE2-51D0-6CB5-78C7D7787468}"/>
              </a:ext>
            </a:extLst>
          </p:cNvPr>
          <p:cNvSpPr txBox="1"/>
          <p:nvPr/>
        </p:nvSpPr>
        <p:spPr>
          <a:xfrm>
            <a:off x="178087" y="3916262"/>
            <a:ext cx="2236510" cy="338554"/>
          </a:xfrm>
          <a:prstGeom prst="rect">
            <a:avLst/>
          </a:prstGeom>
          <a:noFill/>
        </p:spPr>
        <p:txBody>
          <a:bodyPr wrap="none" rtlCol="0">
            <a:spAutoFit/>
          </a:bodyPr>
          <a:lstStyle/>
          <a:p>
            <a:pPr algn="just"/>
            <a:r>
              <a:rPr lang="ja-JP" altLang="en-US" sz="1600" b="1" dirty="0">
                <a:solidFill>
                  <a:srgbClr val="0070C0"/>
                </a:solidFill>
                <a:latin typeface="Noto Sans CJK JP DemiLight" charset="-128"/>
                <a:ea typeface="Noto Sans CJK JP DemiLight" charset="-128"/>
                <a:cs typeface="Noto Sans CJK JP DemiLight" charset="-128"/>
              </a:rPr>
              <a:t>③受付端末で直接入力</a:t>
            </a:r>
            <a:endParaRPr lang="en-US" altLang="ja-JP" sz="1600" b="1" dirty="0">
              <a:solidFill>
                <a:srgbClr val="0070C0"/>
              </a:solidFill>
              <a:latin typeface="Noto Sans CJK JP DemiLight" charset="-128"/>
              <a:ea typeface="Noto Sans CJK JP DemiLight" charset="-128"/>
              <a:cs typeface="Noto Sans CJK JP DemiLight" charset="-128"/>
            </a:endParaRPr>
          </a:p>
        </p:txBody>
      </p:sp>
      <p:sp>
        <p:nvSpPr>
          <p:cNvPr id="54" name="テキスト ボックス 53">
            <a:extLst>
              <a:ext uri="{FF2B5EF4-FFF2-40B4-BE49-F238E27FC236}">
                <a16:creationId xmlns:a16="http://schemas.microsoft.com/office/drawing/2014/main" id="{0712E8F0-8A16-D7B0-227E-A840C4502657}"/>
              </a:ext>
            </a:extLst>
          </p:cNvPr>
          <p:cNvSpPr txBox="1"/>
          <p:nvPr/>
        </p:nvSpPr>
        <p:spPr>
          <a:xfrm>
            <a:off x="509923" y="2750072"/>
            <a:ext cx="1415772" cy="338554"/>
          </a:xfrm>
          <a:prstGeom prst="rect">
            <a:avLst/>
          </a:prstGeom>
          <a:noFill/>
        </p:spPr>
        <p:txBody>
          <a:bodyPr wrap="none" rtlCol="0">
            <a:spAutoFit/>
          </a:bodyPr>
          <a:lstStyle/>
          <a:p>
            <a:pPr algn="just"/>
            <a:r>
              <a:rPr kumimoji="1" lang="ja-JP" altLang="en-US" sz="1600" b="1" dirty="0">
                <a:solidFill>
                  <a:srgbClr val="0070C0"/>
                </a:solidFill>
                <a:latin typeface="Noto Sans CJK JP DemiLight" charset="-128"/>
                <a:ea typeface="Noto Sans CJK JP DemiLight" charset="-128"/>
                <a:cs typeface="Noto Sans CJK JP DemiLight" charset="-128"/>
              </a:rPr>
              <a:t>②運転免許証</a:t>
            </a:r>
          </a:p>
        </p:txBody>
      </p:sp>
      <p:sp>
        <p:nvSpPr>
          <p:cNvPr id="55" name="テキスト ボックス 54">
            <a:extLst>
              <a:ext uri="{FF2B5EF4-FFF2-40B4-BE49-F238E27FC236}">
                <a16:creationId xmlns:a16="http://schemas.microsoft.com/office/drawing/2014/main" id="{CC32853A-F9B8-951A-8464-830349F11BAA}"/>
              </a:ext>
            </a:extLst>
          </p:cNvPr>
          <p:cNvSpPr txBox="1"/>
          <p:nvPr/>
        </p:nvSpPr>
        <p:spPr>
          <a:xfrm>
            <a:off x="165952" y="961399"/>
            <a:ext cx="2236510" cy="584775"/>
          </a:xfrm>
          <a:prstGeom prst="rect">
            <a:avLst/>
          </a:prstGeom>
          <a:noFill/>
        </p:spPr>
        <p:txBody>
          <a:bodyPr wrap="none" rtlCol="0">
            <a:spAutoFit/>
          </a:bodyPr>
          <a:lstStyle/>
          <a:p>
            <a:pPr algn="just"/>
            <a:r>
              <a:rPr kumimoji="1" lang="ja-JP" altLang="en-US" sz="1600" b="1" dirty="0">
                <a:solidFill>
                  <a:srgbClr val="0070C0"/>
                </a:solidFill>
                <a:latin typeface="Noto Sans CJK JP DemiLight" charset="-128"/>
                <a:ea typeface="Noto Sans CJK JP DemiLight" charset="-128"/>
                <a:cs typeface="Noto Sans CJK JP DemiLight" charset="-128"/>
              </a:rPr>
              <a:t>①マイナンバーカード</a:t>
            </a:r>
            <a:endParaRPr kumimoji="1" lang="en-US" altLang="ja-JP" sz="1600" b="1" dirty="0">
              <a:solidFill>
                <a:srgbClr val="0070C0"/>
              </a:solidFill>
              <a:latin typeface="Noto Sans CJK JP DemiLight" charset="-128"/>
              <a:ea typeface="Noto Sans CJK JP DemiLight" charset="-128"/>
              <a:cs typeface="Noto Sans CJK JP DemiLight" charset="-128"/>
            </a:endParaRPr>
          </a:p>
          <a:p>
            <a:pPr algn="just"/>
            <a:r>
              <a:rPr lang="ja-JP" altLang="en-US" sz="1600" b="1" dirty="0">
                <a:solidFill>
                  <a:srgbClr val="0070C0"/>
                </a:solidFill>
                <a:latin typeface="Noto Sans CJK JP DemiLight" charset="-128"/>
                <a:ea typeface="Noto Sans CJK JP DemiLight" charset="-128"/>
                <a:cs typeface="Noto Sans CJK JP DemiLight" charset="-128"/>
              </a:rPr>
              <a:t>　マイナ運転免許証</a:t>
            </a:r>
            <a:endParaRPr kumimoji="1" lang="ja-JP" altLang="en-US" sz="1600" b="1" dirty="0">
              <a:solidFill>
                <a:srgbClr val="0070C0"/>
              </a:solidFill>
              <a:latin typeface="Noto Sans CJK JP DemiLight" charset="-128"/>
              <a:ea typeface="Noto Sans CJK JP DemiLight" charset="-128"/>
              <a:cs typeface="Noto Sans CJK JP DemiLight" charset="-128"/>
            </a:endParaRPr>
          </a:p>
        </p:txBody>
      </p:sp>
      <p:sp>
        <p:nvSpPr>
          <p:cNvPr id="56" name="テキスト ボックス 55">
            <a:extLst>
              <a:ext uri="{FF2B5EF4-FFF2-40B4-BE49-F238E27FC236}">
                <a16:creationId xmlns:a16="http://schemas.microsoft.com/office/drawing/2014/main" id="{C50B4B50-9630-7CBD-DC85-2C3861986E1C}"/>
              </a:ext>
            </a:extLst>
          </p:cNvPr>
          <p:cNvSpPr txBox="1"/>
          <p:nvPr/>
        </p:nvSpPr>
        <p:spPr>
          <a:xfrm>
            <a:off x="2540067" y="2998992"/>
            <a:ext cx="800219" cy="276999"/>
          </a:xfrm>
          <a:prstGeom prst="rect">
            <a:avLst/>
          </a:prstGeom>
          <a:noFill/>
        </p:spPr>
        <p:txBody>
          <a:bodyPr wrap="none" rtlCol="0">
            <a:spAutoFit/>
          </a:bodyPr>
          <a:lstStyle/>
          <a:p>
            <a:pPr algn="just"/>
            <a:r>
              <a:rPr kumimoji="1" lang="ja-JP" altLang="en-US" sz="1200" b="1" dirty="0">
                <a:latin typeface="Noto Sans CJK JP DemiLight" charset="-128"/>
                <a:ea typeface="Noto Sans CJK JP DemiLight" charset="-128"/>
                <a:cs typeface="Noto Sans CJK JP DemiLight" charset="-128"/>
              </a:rPr>
              <a:t>手動入力</a:t>
            </a:r>
          </a:p>
        </p:txBody>
      </p:sp>
      <p:sp>
        <p:nvSpPr>
          <p:cNvPr id="57" name="テキスト ボックス 56">
            <a:extLst>
              <a:ext uri="{FF2B5EF4-FFF2-40B4-BE49-F238E27FC236}">
                <a16:creationId xmlns:a16="http://schemas.microsoft.com/office/drawing/2014/main" id="{33DB7089-C36B-F8ED-966C-302E0AB4EC06}"/>
              </a:ext>
            </a:extLst>
          </p:cNvPr>
          <p:cNvSpPr txBox="1"/>
          <p:nvPr/>
        </p:nvSpPr>
        <p:spPr>
          <a:xfrm>
            <a:off x="7217723" y="2174483"/>
            <a:ext cx="2688277" cy="584775"/>
          </a:xfrm>
          <a:prstGeom prst="rect">
            <a:avLst/>
          </a:prstGeom>
          <a:noFill/>
        </p:spPr>
        <p:txBody>
          <a:bodyPr wrap="square" rtlCol="0">
            <a:spAutoFit/>
          </a:bodyPr>
          <a:lstStyle/>
          <a:p>
            <a:pPr algn="ctr"/>
            <a:r>
              <a:rPr lang="ja-JP" altLang="en-US" sz="1600" b="1" dirty="0">
                <a:solidFill>
                  <a:srgbClr val="0070C0"/>
                </a:solidFill>
                <a:latin typeface="Noto Sans CJK JP DemiLight" charset="-128"/>
                <a:ea typeface="Noto Sans CJK JP DemiLight" charset="-128"/>
                <a:cs typeface="Noto Sans CJK JP DemiLight" charset="-128"/>
              </a:rPr>
              <a:t>⑥避難所スタッフ画面から</a:t>
            </a:r>
            <a:endParaRPr lang="en-US" altLang="ja-JP" sz="1600" b="1" dirty="0">
              <a:solidFill>
                <a:srgbClr val="0070C0"/>
              </a:solidFill>
              <a:latin typeface="Noto Sans CJK JP DemiLight" charset="-128"/>
              <a:ea typeface="Noto Sans CJK JP DemiLight" charset="-128"/>
              <a:cs typeface="Noto Sans CJK JP DemiLight" charset="-128"/>
            </a:endParaRPr>
          </a:p>
          <a:p>
            <a:pPr algn="ctr"/>
            <a:r>
              <a:rPr lang="ja-JP" altLang="en-US" sz="1600" b="1" dirty="0">
                <a:solidFill>
                  <a:srgbClr val="0070C0"/>
                </a:solidFill>
                <a:latin typeface="Noto Sans CJK JP DemiLight" charset="-128"/>
                <a:ea typeface="Noto Sans CJK JP DemiLight" charset="-128"/>
                <a:cs typeface="Noto Sans CJK JP DemiLight" charset="-128"/>
              </a:rPr>
              <a:t>手動入力</a:t>
            </a:r>
            <a:endParaRPr lang="en-US" altLang="ja-JP" sz="1600" b="1" dirty="0">
              <a:solidFill>
                <a:srgbClr val="0070C0"/>
              </a:solidFill>
              <a:latin typeface="Noto Sans CJK JP DemiLight" charset="-128"/>
              <a:ea typeface="Noto Sans CJK JP DemiLight" charset="-128"/>
              <a:cs typeface="Noto Sans CJK JP DemiLight" charset="-128"/>
            </a:endParaRPr>
          </a:p>
        </p:txBody>
      </p:sp>
      <p:sp>
        <p:nvSpPr>
          <p:cNvPr id="59" name="フリーフォーム: 図形 58">
            <a:extLst>
              <a:ext uri="{FF2B5EF4-FFF2-40B4-BE49-F238E27FC236}">
                <a16:creationId xmlns:a16="http://schemas.microsoft.com/office/drawing/2014/main" id="{9E9B06B9-C52F-7714-646C-16EF2A640959}"/>
              </a:ext>
            </a:extLst>
          </p:cNvPr>
          <p:cNvSpPr/>
          <p:nvPr/>
        </p:nvSpPr>
        <p:spPr>
          <a:xfrm>
            <a:off x="6885789" y="1676843"/>
            <a:ext cx="1009816" cy="1002760"/>
          </a:xfrm>
          <a:custGeom>
            <a:avLst/>
            <a:gdLst>
              <a:gd name="connsiteX0" fmla="*/ 1009816 w 1009816"/>
              <a:gd name="connsiteY0" fmla="*/ 8847 h 1002760"/>
              <a:gd name="connsiteX1" fmla="*/ 246491 w 1009816"/>
              <a:gd name="connsiteY1" fmla="*/ 144019 h 1002760"/>
              <a:gd name="connsiteX2" fmla="*/ 0 w 1009816"/>
              <a:gd name="connsiteY2" fmla="*/ 1002760 h 1002760"/>
            </a:gdLst>
            <a:ahLst/>
            <a:cxnLst>
              <a:cxn ang="0">
                <a:pos x="connsiteX0" y="connsiteY0"/>
              </a:cxn>
              <a:cxn ang="0">
                <a:pos x="connsiteX1" y="connsiteY1"/>
              </a:cxn>
              <a:cxn ang="0">
                <a:pos x="connsiteX2" y="connsiteY2"/>
              </a:cxn>
            </a:cxnLst>
            <a:rect l="l" t="t" r="r" b="b"/>
            <a:pathLst>
              <a:path w="1009816" h="1002760">
                <a:moveTo>
                  <a:pt x="1009816" y="8847"/>
                </a:moveTo>
                <a:cubicBezTo>
                  <a:pt x="712305" y="-6393"/>
                  <a:pt x="414794" y="-21633"/>
                  <a:pt x="246491" y="144019"/>
                </a:cubicBezTo>
                <a:cubicBezTo>
                  <a:pt x="78188" y="309671"/>
                  <a:pt x="39094" y="656215"/>
                  <a:pt x="0" y="1002760"/>
                </a:cubicBez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23AFDCDF-68A8-A22A-05B9-CA7B6D0BF1F3}"/>
              </a:ext>
            </a:extLst>
          </p:cNvPr>
          <p:cNvSpPr txBox="1"/>
          <p:nvPr/>
        </p:nvSpPr>
        <p:spPr>
          <a:xfrm>
            <a:off x="3536198" y="2338933"/>
            <a:ext cx="954107" cy="461665"/>
          </a:xfrm>
          <a:prstGeom prst="rect">
            <a:avLst/>
          </a:prstGeom>
          <a:noFill/>
        </p:spPr>
        <p:txBody>
          <a:bodyPr wrap="none" rtlCol="0">
            <a:spAutoFit/>
          </a:bodyPr>
          <a:lstStyle/>
          <a:p>
            <a:pPr algn="just"/>
            <a:r>
              <a:rPr kumimoji="1" lang="en-US" altLang="ja-JP" sz="1200" b="1" dirty="0">
                <a:latin typeface="Noto Sans CJK JP DemiLight" charset="-128"/>
                <a:ea typeface="Noto Sans CJK JP DemiLight" charset="-128"/>
                <a:cs typeface="Noto Sans CJK JP DemiLight" charset="-128"/>
              </a:rPr>
              <a:t>OCR</a:t>
            </a:r>
          </a:p>
          <a:p>
            <a:pPr algn="just"/>
            <a:r>
              <a:rPr kumimoji="1" lang="ja-JP" altLang="en-US" sz="1200" b="1" dirty="0">
                <a:latin typeface="Noto Sans CJK JP DemiLight" charset="-128"/>
                <a:ea typeface="Noto Sans CJK JP DemiLight" charset="-128"/>
                <a:cs typeface="Noto Sans CJK JP DemiLight" charset="-128"/>
              </a:rPr>
              <a:t>スキャナー</a:t>
            </a:r>
          </a:p>
        </p:txBody>
      </p:sp>
      <p:sp>
        <p:nvSpPr>
          <p:cNvPr id="61" name="テキスト ボックス 60">
            <a:extLst>
              <a:ext uri="{FF2B5EF4-FFF2-40B4-BE49-F238E27FC236}">
                <a16:creationId xmlns:a16="http://schemas.microsoft.com/office/drawing/2014/main" id="{0D632BB8-D13F-07E1-4D4C-9BBAE3B91EAC}"/>
              </a:ext>
            </a:extLst>
          </p:cNvPr>
          <p:cNvSpPr txBox="1"/>
          <p:nvPr/>
        </p:nvSpPr>
        <p:spPr>
          <a:xfrm>
            <a:off x="3667347" y="5031690"/>
            <a:ext cx="954107" cy="461665"/>
          </a:xfrm>
          <a:prstGeom prst="rect">
            <a:avLst/>
          </a:prstGeom>
          <a:noFill/>
        </p:spPr>
        <p:txBody>
          <a:bodyPr wrap="none" rtlCol="0">
            <a:spAutoFit/>
          </a:bodyPr>
          <a:lstStyle/>
          <a:p>
            <a:pPr algn="just"/>
            <a:r>
              <a:rPr kumimoji="1" lang="ja-JP" altLang="en-US" sz="1200" b="1" dirty="0">
                <a:latin typeface="Noto Sans CJK JP DemiLight" charset="-128"/>
                <a:ea typeface="Noto Sans CJK JP DemiLight" charset="-128"/>
                <a:cs typeface="Noto Sans CJK JP DemiLight" charset="-128"/>
              </a:rPr>
              <a:t>バーコード</a:t>
            </a:r>
            <a:endParaRPr kumimoji="1" lang="en-US" altLang="ja-JP" sz="1200" b="1" dirty="0">
              <a:latin typeface="Noto Sans CJK JP DemiLight" charset="-128"/>
              <a:ea typeface="Noto Sans CJK JP DemiLight" charset="-128"/>
              <a:cs typeface="Noto Sans CJK JP DemiLight" charset="-128"/>
            </a:endParaRPr>
          </a:p>
          <a:p>
            <a:pPr algn="just"/>
            <a:r>
              <a:rPr lang="ja-JP" altLang="en-US" sz="1200" b="1" dirty="0">
                <a:latin typeface="Noto Sans CJK JP DemiLight" charset="-128"/>
                <a:ea typeface="Noto Sans CJK JP DemiLight" charset="-128"/>
                <a:cs typeface="Noto Sans CJK JP DemiLight" charset="-128"/>
              </a:rPr>
              <a:t>リーダー</a:t>
            </a:r>
            <a:endParaRPr kumimoji="1" lang="ja-JP" altLang="en-US" sz="1200" b="1" dirty="0">
              <a:latin typeface="Noto Sans CJK JP DemiLight" charset="-128"/>
              <a:ea typeface="Noto Sans CJK JP DemiLight" charset="-128"/>
              <a:cs typeface="Noto Sans CJK JP DemiLight" charset="-128"/>
            </a:endParaRPr>
          </a:p>
        </p:txBody>
      </p:sp>
      <p:sp>
        <p:nvSpPr>
          <p:cNvPr id="63" name="テキスト ボックス 62">
            <a:extLst>
              <a:ext uri="{FF2B5EF4-FFF2-40B4-BE49-F238E27FC236}">
                <a16:creationId xmlns:a16="http://schemas.microsoft.com/office/drawing/2014/main" id="{995053D9-5453-7B63-1CCE-20C1C16A4BE7}"/>
              </a:ext>
            </a:extLst>
          </p:cNvPr>
          <p:cNvSpPr txBox="1"/>
          <p:nvPr/>
        </p:nvSpPr>
        <p:spPr>
          <a:xfrm>
            <a:off x="3580827" y="3892425"/>
            <a:ext cx="710451" cy="276999"/>
          </a:xfrm>
          <a:prstGeom prst="rect">
            <a:avLst/>
          </a:prstGeom>
          <a:noFill/>
        </p:spPr>
        <p:txBody>
          <a:bodyPr wrap="none" rtlCol="0">
            <a:spAutoFit/>
          </a:bodyPr>
          <a:lstStyle/>
          <a:p>
            <a:pPr algn="just"/>
            <a:r>
              <a:rPr kumimoji="1" lang="ja-JP" altLang="en-US" sz="1200" b="1" dirty="0">
                <a:latin typeface="Noto Sans CJK JP DemiLight" charset="-128"/>
                <a:ea typeface="Noto Sans CJK JP DemiLight" charset="-128"/>
                <a:cs typeface="Noto Sans CJK JP DemiLight" charset="-128"/>
              </a:rPr>
              <a:t>受付</a:t>
            </a:r>
            <a:r>
              <a:rPr lang="en-US" altLang="ja-JP" sz="1200" b="1" dirty="0">
                <a:latin typeface="Noto Sans CJK JP DemiLight" charset="-128"/>
                <a:ea typeface="Noto Sans CJK JP DemiLight" charset="-128"/>
                <a:cs typeface="Noto Sans CJK JP DemiLight" charset="-128"/>
              </a:rPr>
              <a:t>PC</a:t>
            </a:r>
            <a:endParaRPr kumimoji="1" lang="ja-JP" altLang="en-US" sz="1200" b="1" dirty="0">
              <a:latin typeface="Noto Sans CJK JP DemiLight" charset="-128"/>
              <a:ea typeface="Noto Sans CJK JP DemiLight" charset="-128"/>
              <a:cs typeface="Noto Sans CJK JP DemiLight" charset="-128"/>
            </a:endParaRPr>
          </a:p>
        </p:txBody>
      </p:sp>
    </p:spTree>
    <p:extLst>
      <p:ext uri="{BB962C8B-B14F-4D97-AF65-F5344CB8AC3E}">
        <p14:creationId xmlns:p14="http://schemas.microsoft.com/office/powerpoint/2010/main" val="2969186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9AB0D596-DF41-CDA8-7C1B-EC1B477F05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1213" y="1311960"/>
            <a:ext cx="4462225" cy="3637887"/>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F96A9821-DC7E-5044-E104-015BBE3CA61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3715" y="1317499"/>
            <a:ext cx="4465387" cy="3637887"/>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29</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5133556"/>
            <a:ext cx="3650046" cy="14821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個人情報の取り扱いに対する同意です。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チェックして下さい。</a:t>
            </a:r>
          </a:p>
          <a:p>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同意していただかないと登録ができません。</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公開はチェックされた方のみです。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確認画面へ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四角形: 角を丸くする 10">
            <a:extLst>
              <a:ext uri="{FF2B5EF4-FFF2-40B4-BE49-F238E27FC236}">
                <a16:creationId xmlns:a16="http://schemas.microsoft.com/office/drawing/2014/main" id="{D82571C3-C53C-2EC3-6B3C-1827A009CEFA}"/>
              </a:ext>
            </a:extLst>
          </p:cNvPr>
          <p:cNvSpPr/>
          <p:nvPr/>
        </p:nvSpPr>
        <p:spPr>
          <a:xfrm>
            <a:off x="5317383" y="5172305"/>
            <a:ext cx="3748784"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13.</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最終確認です。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全ての入力情報を画面を上にスクロールしながら</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確認します。</a:t>
            </a:r>
          </a:p>
        </p:txBody>
      </p:sp>
      <p:sp>
        <p:nvSpPr>
          <p:cNvPr id="14" name="四角形: 角を丸くする 54">
            <a:extLst>
              <a:ext uri="{FF2B5EF4-FFF2-40B4-BE49-F238E27FC236}">
                <a16:creationId xmlns:a16="http://schemas.microsoft.com/office/drawing/2014/main" id="{E8C19115-EA48-DF98-2379-C9AAF117ACB0}"/>
              </a:ext>
            </a:extLst>
          </p:cNvPr>
          <p:cNvSpPr/>
          <p:nvPr/>
        </p:nvSpPr>
        <p:spPr>
          <a:xfrm>
            <a:off x="1509057" y="2977028"/>
            <a:ext cx="2346476" cy="10700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3" name="四角形: 角を丸くする 54">
            <a:extLst>
              <a:ext uri="{FF2B5EF4-FFF2-40B4-BE49-F238E27FC236}">
                <a16:creationId xmlns:a16="http://schemas.microsoft.com/office/drawing/2014/main" id="{73868D06-447B-4332-8221-4202DECED7B0}"/>
              </a:ext>
            </a:extLst>
          </p:cNvPr>
          <p:cNvSpPr/>
          <p:nvPr/>
        </p:nvSpPr>
        <p:spPr>
          <a:xfrm>
            <a:off x="1509057" y="4162377"/>
            <a:ext cx="2346476" cy="446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4" name="矢印: 上 3">
            <a:extLst>
              <a:ext uri="{FF2B5EF4-FFF2-40B4-BE49-F238E27FC236}">
                <a16:creationId xmlns:a16="http://schemas.microsoft.com/office/drawing/2014/main" id="{9F827509-65BA-CF35-4404-515A9953A6A9}"/>
              </a:ext>
            </a:extLst>
          </p:cNvPr>
          <p:cNvSpPr/>
          <p:nvPr/>
        </p:nvSpPr>
        <p:spPr>
          <a:xfrm>
            <a:off x="9239747" y="2950021"/>
            <a:ext cx="153977" cy="9579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54A1373-1F20-B78D-3E20-635E1035F807}"/>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2438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DA5B44ED-0E81-A08A-DE64-4B781D11B0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1213" y="1311960"/>
            <a:ext cx="4462225" cy="363496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A4BDA5B0-C5C1-7B8C-B149-44D3B0ECFD7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9999" y="1314883"/>
            <a:ext cx="4462225" cy="363496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30</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642907" y="5182600"/>
            <a:ext cx="3436412"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確認できましたら　登録する　を押します。</a:t>
            </a: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73868D06-447B-4332-8221-4202DECED7B0}"/>
              </a:ext>
            </a:extLst>
          </p:cNvPr>
          <p:cNvSpPr/>
          <p:nvPr/>
        </p:nvSpPr>
        <p:spPr>
          <a:xfrm>
            <a:off x="1468187" y="3795061"/>
            <a:ext cx="2346476" cy="446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6" name="四角形: 角を丸くする 5">
            <a:extLst>
              <a:ext uri="{FF2B5EF4-FFF2-40B4-BE49-F238E27FC236}">
                <a16:creationId xmlns:a16="http://schemas.microsoft.com/office/drawing/2014/main" id="{237992D1-0FE4-22DE-D16D-7904493DE57D}"/>
              </a:ext>
            </a:extLst>
          </p:cNvPr>
          <p:cNvSpPr/>
          <p:nvPr/>
        </p:nvSpPr>
        <p:spPr>
          <a:xfrm>
            <a:off x="5317383" y="5172304"/>
            <a:ext cx="3730980"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登録が完了しました。</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管理番号を控えてください。</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退所時に必要です</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四角形: 角を丸くする 54">
            <a:extLst>
              <a:ext uri="{FF2B5EF4-FFF2-40B4-BE49-F238E27FC236}">
                <a16:creationId xmlns:a16="http://schemas.microsoft.com/office/drawing/2014/main" id="{A5C0BFFD-7E60-E2DE-39B3-9C7AAE0E91B7}"/>
              </a:ext>
            </a:extLst>
          </p:cNvPr>
          <p:cNvSpPr/>
          <p:nvPr/>
        </p:nvSpPr>
        <p:spPr>
          <a:xfrm>
            <a:off x="6486969" y="3263749"/>
            <a:ext cx="1627333" cy="6442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タイトル 1">
            <a:extLst>
              <a:ext uri="{FF2B5EF4-FFF2-40B4-BE49-F238E27FC236}">
                <a16:creationId xmlns:a16="http://schemas.microsoft.com/office/drawing/2014/main" id="{523D8144-F0A5-AD99-872A-786265E6F762}"/>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運転免許証・マイナンバーカード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6582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2C091E35-503F-8822-E2AB-5D39193EA059}"/>
              </a:ext>
            </a:extLst>
          </p:cNvPr>
          <p:cNvSpPr>
            <a:spLocks noGrp="1"/>
          </p:cNvSpPr>
          <p:nvPr>
            <p:ph type="body" sz="quarter" idx="11"/>
          </p:nvPr>
        </p:nvSpPr>
        <p:spPr/>
        <p:txBody>
          <a:bodyPr/>
          <a:lstStyle/>
          <a:p>
            <a:r>
              <a:rPr lang="en-US" altLang="ja-JP"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カードで登録</a:t>
            </a:r>
            <a:endParaRPr lang="ja-JP" altLang="en-US" dirty="0"/>
          </a:p>
        </p:txBody>
      </p:sp>
      <p:sp>
        <p:nvSpPr>
          <p:cNvPr id="2" name="スライド番号プレースホルダー 1">
            <a:extLst>
              <a:ext uri="{FF2B5EF4-FFF2-40B4-BE49-F238E27FC236}">
                <a16:creationId xmlns:a16="http://schemas.microsoft.com/office/drawing/2014/main" id="{6FF181EE-46A0-CE0D-A805-1D6A56594D61}"/>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31</a:t>
            </a:fld>
            <a:endParaRPr lang="ja-JP" altLang="en-US" sz="1300" dirty="0"/>
          </a:p>
        </p:txBody>
      </p:sp>
    </p:spTree>
    <p:extLst>
      <p:ext uri="{BB962C8B-B14F-4D97-AF65-F5344CB8AC3E}">
        <p14:creationId xmlns:p14="http://schemas.microsoft.com/office/powerpoint/2010/main" val="163685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CE601896-A670-8C1D-937D-0A3A1003D815}"/>
              </a:ext>
            </a:extLst>
          </p:cNvPr>
          <p:cNvSpPr/>
          <p:nvPr/>
        </p:nvSpPr>
        <p:spPr>
          <a:xfrm>
            <a:off x="555222" y="1418505"/>
            <a:ext cx="7914963" cy="5352896"/>
          </a:xfrm>
          <a:prstGeom prst="roundRect">
            <a:avLst>
              <a:gd name="adj" fmla="val 7930"/>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2" y="787343"/>
            <a:ext cx="7383431" cy="4625728"/>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カードによる登録とは、</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避難所での受付をスムーズに行うため、</a:t>
            </a:r>
            <a:endParaRPr lang="en-US" altLang="ja-JP"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個人情報を基にあらかじめ作成しておいた</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カード</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を使って登録を行います。運転免許証やマイナ</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カードを持っていない方におすすめです。</a:t>
            </a:r>
          </a:p>
          <a:p>
            <a:pPr latinLnBrk="0">
              <a:lnSpc>
                <a:spcPct val="150000"/>
              </a:lnSpc>
            </a:pP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避難者の要配慮点や体調、ご自宅の家屋被害状況などを</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問診する形で登録することもできます。</a:t>
            </a:r>
            <a:b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b="1" u="sng" dirty="0">
                <a:latin typeface="メイリオ" panose="020B0604030504040204" pitchFamily="50" charset="-128"/>
                <a:ea typeface="メイリオ" panose="020B0604030504040204" pitchFamily="50" charset="-128"/>
                <a:cs typeface="メイリオ" panose="020B0604030504040204" pitchFamily="50" charset="-128"/>
              </a:rPr>
              <a:t>問診内容は自治体様のご要望に合わせてカスタマイズが可能です</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p:cNvSpPr>
            <a:spLocks noGrp="1"/>
          </p:cNvSpPr>
          <p:nvPr>
            <p:ph type="title"/>
          </p:nvPr>
        </p:nvSpPr>
        <p:spPr>
          <a:xfrm>
            <a:off x="756433" y="219167"/>
            <a:ext cx="8393132" cy="430553"/>
          </a:xfrm>
        </p:spPr>
        <p:txBody>
          <a:bodyPr wrap="none">
            <a:noAutofit/>
          </a:bodyPr>
          <a:lstStyle/>
          <a:p>
            <a:r>
              <a:rPr lang="en-US" altLang="ja-JP"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　で登録が出来ます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32</a:t>
            </a:fld>
            <a:endParaRPr kumimoji="1" lang="ja-JP" altLang="en-US" dirty="0"/>
          </a:p>
        </p:txBody>
      </p:sp>
      <p:pic>
        <p:nvPicPr>
          <p:cNvPr id="7" name="図 6">
            <a:extLst>
              <a:ext uri="{FF2B5EF4-FFF2-40B4-BE49-F238E27FC236}">
                <a16:creationId xmlns:a16="http://schemas.microsoft.com/office/drawing/2014/main" id="{1029E76A-0510-D42B-3D23-7B9EE6DB544D}"/>
              </a:ext>
            </a:extLst>
          </p:cNvPr>
          <p:cNvPicPr>
            <a:picLocks noChangeAspect="1"/>
          </p:cNvPicPr>
          <p:nvPr/>
        </p:nvPicPr>
        <p:blipFill>
          <a:blip r:embed="rId3"/>
          <a:stretch>
            <a:fillRect/>
          </a:stretch>
        </p:blipFill>
        <p:spPr>
          <a:xfrm>
            <a:off x="5892777" y="1763454"/>
            <a:ext cx="1910913" cy="2049978"/>
          </a:xfrm>
          <a:prstGeom prst="rect">
            <a:avLst/>
          </a:prstGeom>
        </p:spPr>
      </p:pic>
      <p:pic>
        <p:nvPicPr>
          <p:cNvPr id="6" name="図 5">
            <a:extLst>
              <a:ext uri="{FF2B5EF4-FFF2-40B4-BE49-F238E27FC236}">
                <a16:creationId xmlns:a16="http://schemas.microsoft.com/office/drawing/2014/main" id="{C6BE94D8-8D27-1C4A-479A-781FC52447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92777" y="1763454"/>
            <a:ext cx="318787" cy="196176"/>
          </a:xfrm>
          <a:prstGeom prst="rect">
            <a:avLst/>
          </a:prstGeom>
        </p:spPr>
      </p:pic>
      <p:pic>
        <p:nvPicPr>
          <p:cNvPr id="8" name="図 7">
            <a:extLst>
              <a:ext uri="{FF2B5EF4-FFF2-40B4-BE49-F238E27FC236}">
                <a16:creationId xmlns:a16="http://schemas.microsoft.com/office/drawing/2014/main" id="{B69B35B6-BA70-9E22-28FB-B791ECE75A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56407" y="3678308"/>
            <a:ext cx="890063" cy="126948"/>
          </a:xfrm>
          <a:prstGeom prst="rect">
            <a:avLst/>
          </a:prstGeom>
        </p:spPr>
      </p:pic>
      <p:pic>
        <p:nvPicPr>
          <p:cNvPr id="10" name="図 9">
            <a:extLst>
              <a:ext uri="{FF2B5EF4-FFF2-40B4-BE49-F238E27FC236}">
                <a16:creationId xmlns:a16="http://schemas.microsoft.com/office/drawing/2014/main" id="{C832ABEE-F5E6-FC67-C432-75F08089C0A9}"/>
              </a:ext>
            </a:extLst>
          </p:cNvPr>
          <p:cNvPicPr>
            <a:picLocks noChangeAspect="1"/>
          </p:cNvPicPr>
          <p:nvPr/>
        </p:nvPicPr>
        <p:blipFill>
          <a:blip r:embed="rId5"/>
          <a:stretch>
            <a:fillRect/>
          </a:stretch>
        </p:blipFill>
        <p:spPr>
          <a:xfrm>
            <a:off x="1717191" y="5439495"/>
            <a:ext cx="5131044" cy="1053151"/>
          </a:xfrm>
          <a:prstGeom prst="rect">
            <a:avLst/>
          </a:prstGeom>
        </p:spPr>
      </p:pic>
      <p:pic>
        <p:nvPicPr>
          <p:cNvPr id="13" name="図 12">
            <a:extLst>
              <a:ext uri="{FF2B5EF4-FFF2-40B4-BE49-F238E27FC236}">
                <a16:creationId xmlns:a16="http://schemas.microsoft.com/office/drawing/2014/main" id="{72B872E9-85A5-7736-1DBD-7B285011AD3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11857" y="3200164"/>
            <a:ext cx="936377" cy="576232"/>
          </a:xfrm>
          <a:prstGeom prst="rect">
            <a:avLst/>
          </a:prstGeom>
        </p:spPr>
      </p:pic>
      <p:pic>
        <p:nvPicPr>
          <p:cNvPr id="12" name="図 11" descr="QR コード&#10;&#10;自動的に生成された説明">
            <a:extLst>
              <a:ext uri="{FF2B5EF4-FFF2-40B4-BE49-F238E27FC236}">
                <a16:creationId xmlns:a16="http://schemas.microsoft.com/office/drawing/2014/main" id="{986225B2-6EEC-9263-5E2E-76CD71AEFDCC}"/>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rot="5400000">
            <a:off x="6353327" y="2285165"/>
            <a:ext cx="1062024" cy="1724262"/>
          </a:xfrm>
          <a:prstGeom prst="rect">
            <a:avLst/>
          </a:prstGeom>
        </p:spPr>
      </p:pic>
      <p:sp>
        <p:nvSpPr>
          <p:cNvPr id="14" name="テキスト ボックス 13">
            <a:extLst>
              <a:ext uri="{FF2B5EF4-FFF2-40B4-BE49-F238E27FC236}">
                <a16:creationId xmlns:a16="http://schemas.microsoft.com/office/drawing/2014/main" id="{4C89490D-CD01-B619-0FE9-EDCFD5BA3F46}"/>
              </a:ext>
            </a:extLst>
          </p:cNvPr>
          <p:cNvSpPr txBox="1"/>
          <p:nvPr/>
        </p:nvSpPr>
        <p:spPr>
          <a:xfrm>
            <a:off x="6272836" y="1832709"/>
            <a:ext cx="1328509" cy="599408"/>
          </a:xfrm>
          <a:prstGeom prst="rect">
            <a:avLst/>
          </a:prstGeom>
          <a:solidFill>
            <a:schemeClr val="accent4">
              <a:lumMod val="60000"/>
              <a:lumOff val="40000"/>
            </a:schemeClr>
          </a:solidFill>
        </p:spPr>
        <p:txBody>
          <a:bodyPr wrap="none" rtlCol="0">
            <a:noAutofit/>
          </a:bodyPr>
          <a:lstStyle/>
          <a:p>
            <a:r>
              <a:rPr lang="en-US" altLang="ja-JP" sz="1287" b="1" dirty="0">
                <a:latin typeface="HG丸ｺﾞｼｯｸM-PRO" panose="020F0600000000000000" pitchFamily="50" charset="-128"/>
                <a:ea typeface="HG丸ｺﾞｼｯｸM-PRO" panose="020F0600000000000000" pitchFamily="50" charset="-128"/>
              </a:rPr>
              <a:t>QR</a:t>
            </a:r>
            <a:r>
              <a:rPr lang="ja-JP" altLang="en-US" sz="1287" b="1" dirty="0">
                <a:latin typeface="HG丸ｺﾞｼｯｸM-PRO" panose="020F0600000000000000" pitchFamily="50" charset="-128"/>
                <a:ea typeface="HG丸ｺﾞｼｯｸM-PRO" panose="020F0600000000000000" pitchFamily="50" charset="-128"/>
              </a:rPr>
              <a:t>カードのコ</a:t>
            </a:r>
          </a:p>
          <a:p>
            <a:r>
              <a:rPr lang="ja-JP" altLang="en-US" sz="1287" b="1" dirty="0">
                <a:latin typeface="HG丸ｺﾞｼｯｸM-PRO" panose="020F0600000000000000" pitchFamily="50" charset="-128"/>
                <a:ea typeface="HG丸ｺﾞｼｯｸM-PRO" panose="020F0600000000000000" pitchFamily="50" charset="-128"/>
              </a:rPr>
              <a:t>ードを読み取り</a:t>
            </a:r>
          </a:p>
        </p:txBody>
      </p:sp>
      <p:sp>
        <p:nvSpPr>
          <p:cNvPr id="15" name="四角形: 角を丸くする 54">
            <a:extLst>
              <a:ext uri="{FF2B5EF4-FFF2-40B4-BE49-F238E27FC236}">
                <a16:creationId xmlns:a16="http://schemas.microsoft.com/office/drawing/2014/main" id="{16B4044A-46F6-5E44-5600-EE7EF72606E1}"/>
              </a:ext>
            </a:extLst>
          </p:cNvPr>
          <p:cNvSpPr/>
          <p:nvPr/>
        </p:nvSpPr>
        <p:spPr>
          <a:xfrm>
            <a:off x="6070659" y="2692530"/>
            <a:ext cx="829351" cy="7896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47355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F768382-DCB7-622C-EC4D-F44E31D871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387" y="1870116"/>
            <a:ext cx="4468627" cy="36341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33</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7378623" cy="881626"/>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避難者登録ページ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ko-KR" sz="1802" dirty="0">
                <a:latin typeface="メイリオ"/>
                <a:ea typeface="맑은 고딕"/>
                <a:cs typeface="メイリオ" panose="020B0604030504040204" pitchFamily="50" charset="-128"/>
                <a:hlinkClick r:id="rId4"/>
              </a:rPr>
              <a:t>https://demo.hinan.telenet.co.jp/user/list</a:t>
            </a:r>
            <a:r>
              <a:rPr lang="ja-JP" altLang="en-US" sz="1802" dirty="0">
                <a:latin typeface="メイリオ"/>
                <a:ea typeface="맑은 고딕"/>
                <a:cs typeface="メイリオ" panose="020B0604030504040204" pitchFamily="50" charset="-128"/>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Tree>
    <p:extLst>
      <p:ext uri="{BB962C8B-B14F-4D97-AF65-F5344CB8AC3E}">
        <p14:creationId xmlns:p14="http://schemas.microsoft.com/office/powerpoint/2010/main" val="1352436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D48B3285-CDE4-8DFF-F864-0A6F11FCB2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387" y="1312146"/>
            <a:ext cx="4468627" cy="36341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34</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993244"/>
            <a:ext cx="4336957" cy="316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16542"/>
            <a:ext cx="2339065"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避難する避難所を押します。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a:extLst>
              <a:ext uri="{FF2B5EF4-FFF2-40B4-BE49-F238E27FC236}">
                <a16:creationId xmlns:a16="http://schemas.microsoft.com/office/drawing/2014/main" id="{03A004FB-7512-5BE2-ECE4-214892E274F4}"/>
              </a:ext>
            </a:extLst>
          </p:cNvPr>
          <p:cNvPicPr>
            <a:picLocks noChangeAspect="1"/>
          </p:cNvPicPr>
          <p:nvPr/>
        </p:nvPicPr>
        <p:blipFill>
          <a:blip r:embed="rId4"/>
          <a:stretch>
            <a:fillRect/>
          </a:stretch>
        </p:blipFill>
        <p:spPr>
          <a:xfrm>
            <a:off x="5072137" y="1311716"/>
            <a:ext cx="4468627" cy="3644419"/>
          </a:xfrm>
          <a:prstGeom prst="rect">
            <a:avLst/>
          </a:prstGeom>
          <a:ln>
            <a:solidFill>
              <a:schemeClr val="accent1"/>
            </a:solidFill>
          </a:ln>
        </p:spPr>
      </p:pic>
      <p:sp>
        <p:nvSpPr>
          <p:cNvPr id="8" name="四角形: 角を丸くする 54">
            <a:extLst>
              <a:ext uri="{FF2B5EF4-FFF2-40B4-BE49-F238E27FC236}">
                <a16:creationId xmlns:a16="http://schemas.microsoft.com/office/drawing/2014/main" id="{21B0EF90-5E3D-BEB1-1139-3EE07DFFFD04}"/>
              </a:ext>
            </a:extLst>
          </p:cNvPr>
          <p:cNvSpPr/>
          <p:nvPr/>
        </p:nvSpPr>
        <p:spPr>
          <a:xfrm>
            <a:off x="5642988" y="2966541"/>
            <a:ext cx="1662896" cy="10232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8" y="5216542"/>
            <a:ext cx="203802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入所する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0830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A70C0BB-82E4-72C0-3429-44FC0D6F3B98}"/>
              </a:ext>
            </a:extLst>
          </p:cNvPr>
          <p:cNvPicPr>
            <a:picLocks noChangeAspect="1"/>
          </p:cNvPicPr>
          <p:nvPr/>
        </p:nvPicPr>
        <p:blipFill>
          <a:blip r:embed="rId3"/>
          <a:stretch>
            <a:fillRect/>
          </a:stretch>
        </p:blipFill>
        <p:spPr>
          <a:xfrm>
            <a:off x="5072135" y="1312218"/>
            <a:ext cx="4468627" cy="3643917"/>
          </a:xfrm>
          <a:prstGeom prst="rect">
            <a:avLst/>
          </a:prstGeom>
          <a:ln>
            <a:solidFill>
              <a:srgbClr val="2F528F"/>
            </a:solidFill>
          </a:ln>
        </p:spPr>
      </p:pic>
      <p:pic>
        <p:nvPicPr>
          <p:cNvPr id="4098" name="Picture 2">
            <a:extLst>
              <a:ext uri="{FF2B5EF4-FFF2-40B4-BE49-F238E27FC236}">
                <a16:creationId xmlns:a16="http://schemas.microsoft.com/office/drawing/2014/main" id="{4A6A78D8-FE4E-2CB5-2C81-6EF4B2AA47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6" y="1312146"/>
            <a:ext cx="4468627" cy="36439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35</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912072"/>
            <a:ext cx="2128062" cy="8866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16542"/>
            <a:ext cx="203802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新規登録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四角形: 角を丸くする 54">
            <a:extLst>
              <a:ext uri="{FF2B5EF4-FFF2-40B4-BE49-F238E27FC236}">
                <a16:creationId xmlns:a16="http://schemas.microsoft.com/office/drawing/2014/main" id="{21B0EF90-5E3D-BEB1-1139-3EE07DFFFD04}"/>
              </a:ext>
            </a:extLst>
          </p:cNvPr>
          <p:cNvSpPr/>
          <p:nvPr/>
        </p:nvSpPr>
        <p:spPr>
          <a:xfrm>
            <a:off x="6590749" y="3126083"/>
            <a:ext cx="1399775" cy="6343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7" y="5216542"/>
            <a:ext cx="3658374"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避難してきた人数　を押し、次へ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四角形: 角を丸くする 54">
            <a:extLst>
              <a:ext uri="{FF2B5EF4-FFF2-40B4-BE49-F238E27FC236}">
                <a16:creationId xmlns:a16="http://schemas.microsoft.com/office/drawing/2014/main" id="{A2FFCADC-004F-54B2-5965-B79C591EDD12}"/>
              </a:ext>
            </a:extLst>
          </p:cNvPr>
          <p:cNvSpPr/>
          <p:nvPr/>
        </p:nvSpPr>
        <p:spPr>
          <a:xfrm>
            <a:off x="6590749" y="3783394"/>
            <a:ext cx="1399775" cy="305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タイトル 1">
            <a:extLst>
              <a:ext uri="{FF2B5EF4-FFF2-40B4-BE49-F238E27FC236}">
                <a16:creationId xmlns:a16="http://schemas.microsoft.com/office/drawing/2014/main" id="{41641FE8-E480-AB8C-28A7-BAFB51596656}"/>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60209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FAD009-A605-BE05-597D-0DE8FCEAC5B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6908" y="1315701"/>
            <a:ext cx="4463854" cy="3640434"/>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0" name="四角形: 角を丸くする 19">
            <a:extLst>
              <a:ext uri="{FF2B5EF4-FFF2-40B4-BE49-F238E27FC236}">
                <a16:creationId xmlns:a16="http://schemas.microsoft.com/office/drawing/2014/main" id="{57198B43-7700-D184-7D60-257D0693422A}"/>
              </a:ext>
            </a:extLst>
          </p:cNvPr>
          <p:cNvSpPr/>
          <p:nvPr/>
        </p:nvSpPr>
        <p:spPr>
          <a:xfrm>
            <a:off x="5219968" y="5212113"/>
            <a:ext cx="2640107"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バーコードスキャナを押します。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158"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2">
            <a:extLst>
              <a:ext uri="{FF2B5EF4-FFF2-40B4-BE49-F238E27FC236}">
                <a16:creationId xmlns:a16="http://schemas.microsoft.com/office/drawing/2014/main" id="{C5740C6B-E092-40CB-48A9-A2BB8C14A7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4" y="1315701"/>
            <a:ext cx="4468628" cy="3640434"/>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18" name="四角形: 角を丸くする 54">
            <a:extLst>
              <a:ext uri="{FF2B5EF4-FFF2-40B4-BE49-F238E27FC236}">
                <a16:creationId xmlns:a16="http://schemas.microsoft.com/office/drawing/2014/main" id="{C9832A95-AA5A-9F94-BFA3-06C55505E501}"/>
              </a:ext>
            </a:extLst>
          </p:cNvPr>
          <p:cNvSpPr/>
          <p:nvPr/>
        </p:nvSpPr>
        <p:spPr>
          <a:xfrm>
            <a:off x="1853005" y="2600787"/>
            <a:ext cx="1543934"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四角形: 角を丸くする 54">
            <a:extLst>
              <a:ext uri="{FF2B5EF4-FFF2-40B4-BE49-F238E27FC236}">
                <a16:creationId xmlns:a16="http://schemas.microsoft.com/office/drawing/2014/main" id="{A3AA2870-48C0-AA9C-21C1-C7CB5C4FA6D6}"/>
              </a:ext>
            </a:extLst>
          </p:cNvPr>
          <p:cNvSpPr/>
          <p:nvPr/>
        </p:nvSpPr>
        <p:spPr>
          <a:xfrm>
            <a:off x="7313248" y="3524451"/>
            <a:ext cx="833439"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36</a:t>
            </a:fld>
            <a:endParaRPr kumimoji="1" lang="ja-JP" altLang="en-US" dirty="0"/>
          </a:p>
        </p:txBody>
      </p:sp>
      <p:sp>
        <p:nvSpPr>
          <p:cNvPr id="19" name="四角形: 角を丸くする 18">
            <a:extLst>
              <a:ext uri="{FF2B5EF4-FFF2-40B4-BE49-F238E27FC236}">
                <a16:creationId xmlns:a16="http://schemas.microsoft.com/office/drawing/2014/main" id="{99EEA079-4591-D5DB-999C-5E1644AEE2BA}"/>
              </a:ext>
            </a:extLst>
          </p:cNvPr>
          <p:cNvSpPr/>
          <p:nvPr/>
        </p:nvSpPr>
        <p:spPr>
          <a:xfrm>
            <a:off x="593863" y="5216542"/>
            <a:ext cx="2254902"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 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スキャン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a:extLst>
              <a:ext uri="{FF2B5EF4-FFF2-40B4-BE49-F238E27FC236}">
                <a16:creationId xmlns:a16="http://schemas.microsoft.com/office/drawing/2014/main" id="{5E0225A2-41B6-8B70-2A3B-7DA486F12C39}"/>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277907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人 が含まれている画像&#10;&#10;自動的に生成された説明">
            <a:extLst>
              <a:ext uri="{FF2B5EF4-FFF2-40B4-BE49-F238E27FC236}">
                <a16:creationId xmlns:a16="http://schemas.microsoft.com/office/drawing/2014/main" id="{88D7BCC3-4B10-79E3-21C6-CEBAD1DEE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994" y="1491204"/>
            <a:ext cx="3302464" cy="3302464"/>
          </a:xfrm>
          <a:prstGeom prst="rect">
            <a:avLst/>
          </a:prstGeom>
          <a:ln>
            <a:solidFill>
              <a:srgbClr val="2F528F"/>
            </a:solidFill>
          </a:ln>
        </p:spPr>
      </p:pic>
      <p:pic>
        <p:nvPicPr>
          <p:cNvPr id="2050" name="Picture 2">
            <a:extLst>
              <a:ext uri="{FF2B5EF4-FFF2-40B4-BE49-F238E27FC236}">
                <a16:creationId xmlns:a16="http://schemas.microsoft.com/office/drawing/2014/main" id="{A280B940-3AF8-2770-C396-4A2075E19D0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4" y="1318441"/>
            <a:ext cx="4468627" cy="3637692"/>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37</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01819"/>
            <a:ext cx="3616060"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ハンディスキャナーにて読み込みます。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スキャナーは　カードから</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10cm</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程度離して</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トリガーを引いてください。右イメージ参照。</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四角形: 角を丸くする 6">
            <a:extLst>
              <a:ext uri="{FF2B5EF4-FFF2-40B4-BE49-F238E27FC236}">
                <a16:creationId xmlns:a16="http://schemas.microsoft.com/office/drawing/2014/main" id="{B525A747-2DBA-E7C5-21DD-F5F2B87D845A}"/>
              </a:ext>
            </a:extLst>
          </p:cNvPr>
          <p:cNvSpPr/>
          <p:nvPr/>
        </p:nvSpPr>
        <p:spPr>
          <a:xfrm>
            <a:off x="5519455" y="1218331"/>
            <a:ext cx="803642"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158"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イメージ</a:t>
            </a:r>
            <a:endParaRPr lang="en-US" altLang="ja-JP" sz="1158"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タイトル 1">
            <a:extLst>
              <a:ext uri="{FF2B5EF4-FFF2-40B4-BE49-F238E27FC236}">
                <a16:creationId xmlns:a16="http://schemas.microsoft.com/office/drawing/2014/main" id="{53EAE064-2F74-E50A-9ADD-A08D9901F0CB}"/>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303628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049C3-213F-BC6B-F2FA-2ED3A0D470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6063" y="1327434"/>
            <a:ext cx="4463039" cy="3628698"/>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912D16C-8B8F-189B-A221-A3323DE4E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2135" y="1315700"/>
            <a:ext cx="4468628" cy="364043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四角形: 角を丸くする 54">
            <a:extLst>
              <a:ext uri="{FF2B5EF4-FFF2-40B4-BE49-F238E27FC236}">
                <a16:creationId xmlns:a16="http://schemas.microsoft.com/office/drawing/2014/main" id="{A3AA2870-48C0-AA9C-21C1-C7CB5C4FA6D6}"/>
              </a:ext>
            </a:extLst>
          </p:cNvPr>
          <p:cNvSpPr/>
          <p:nvPr/>
        </p:nvSpPr>
        <p:spPr>
          <a:xfrm>
            <a:off x="6446591" y="4106606"/>
            <a:ext cx="1735015"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38</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1853005" y="2990702"/>
            <a:ext cx="1543934"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01818"/>
            <a:ext cx="445346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ピー　音がした後に　名前と電話番号　が表示されます。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8" y="5166465"/>
            <a:ext cx="4274215" cy="14821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画面をスクロールすると　住所・生年月日・性別　が表示</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されます。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いずれも正しいかどうかを確認します。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確認したら　次へ進む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人目以降は、「運転免許証・マイナンバーカード」の登録</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方法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P10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の通りです。</a:t>
            </a:r>
          </a:p>
        </p:txBody>
      </p:sp>
      <p:sp>
        <p:nvSpPr>
          <p:cNvPr id="4" name="矢印: 上 3">
            <a:extLst>
              <a:ext uri="{FF2B5EF4-FFF2-40B4-BE49-F238E27FC236}">
                <a16:creationId xmlns:a16="http://schemas.microsoft.com/office/drawing/2014/main" id="{DC49592C-C7A9-4CA1-5A89-FDCF1D90B9D1}"/>
              </a:ext>
            </a:extLst>
          </p:cNvPr>
          <p:cNvSpPr/>
          <p:nvPr/>
        </p:nvSpPr>
        <p:spPr>
          <a:xfrm>
            <a:off x="8005470" y="2272415"/>
            <a:ext cx="153977" cy="9579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54">
            <a:extLst>
              <a:ext uri="{FF2B5EF4-FFF2-40B4-BE49-F238E27FC236}">
                <a16:creationId xmlns:a16="http://schemas.microsoft.com/office/drawing/2014/main" id="{AF4B594C-BEF8-AA53-BCBA-03FE8DD1C966}"/>
              </a:ext>
            </a:extLst>
          </p:cNvPr>
          <p:cNvSpPr/>
          <p:nvPr/>
        </p:nvSpPr>
        <p:spPr>
          <a:xfrm>
            <a:off x="6461536" y="2165085"/>
            <a:ext cx="1543934" cy="899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9" name="四角形: 角を丸くする 54">
            <a:extLst>
              <a:ext uri="{FF2B5EF4-FFF2-40B4-BE49-F238E27FC236}">
                <a16:creationId xmlns:a16="http://schemas.microsoft.com/office/drawing/2014/main" id="{77E65D9B-BDEE-6137-1E4D-9A1F515DE9DF}"/>
              </a:ext>
            </a:extLst>
          </p:cNvPr>
          <p:cNvSpPr/>
          <p:nvPr/>
        </p:nvSpPr>
        <p:spPr>
          <a:xfrm>
            <a:off x="6461536" y="3154840"/>
            <a:ext cx="1543934" cy="8998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四角形: 角を丸くする 54">
            <a:extLst>
              <a:ext uri="{FF2B5EF4-FFF2-40B4-BE49-F238E27FC236}">
                <a16:creationId xmlns:a16="http://schemas.microsoft.com/office/drawing/2014/main" id="{6FFE923F-3B20-B517-2241-D0C8463C329E}"/>
              </a:ext>
            </a:extLst>
          </p:cNvPr>
          <p:cNvSpPr/>
          <p:nvPr/>
        </p:nvSpPr>
        <p:spPr>
          <a:xfrm>
            <a:off x="1853005" y="3827828"/>
            <a:ext cx="1543934"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6" name="タイトル 1">
            <a:extLst>
              <a:ext uri="{FF2B5EF4-FFF2-40B4-BE49-F238E27FC236}">
                <a16:creationId xmlns:a16="http://schemas.microsoft.com/office/drawing/2014/main" id="{BFDD3D6A-C9C4-E88D-79D5-0703D33B3E81}"/>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94205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61AFD-AAD1-4E43-6BEA-DB4D4AE701CE}"/>
            </a:ext>
          </a:extLst>
        </p:cNvPr>
        <p:cNvGrpSpPr/>
        <p:nvPr/>
      </p:nvGrpSpPr>
      <p:grpSpPr>
        <a:xfrm>
          <a:off x="0" y="0"/>
          <a:ext cx="0" cy="0"/>
          <a:chOff x="0" y="0"/>
          <a:chExt cx="0" cy="0"/>
        </a:xfrm>
      </p:grpSpPr>
      <p:sp>
        <p:nvSpPr>
          <p:cNvPr id="40" name="四角形: 角を丸くする 39">
            <a:extLst>
              <a:ext uri="{FF2B5EF4-FFF2-40B4-BE49-F238E27FC236}">
                <a16:creationId xmlns:a16="http://schemas.microsoft.com/office/drawing/2014/main" id="{79DFB5EE-570D-58D1-5F82-95A44E3E1DB0}"/>
              </a:ext>
            </a:extLst>
          </p:cNvPr>
          <p:cNvSpPr/>
          <p:nvPr/>
        </p:nvSpPr>
        <p:spPr>
          <a:xfrm>
            <a:off x="3447322" y="2425148"/>
            <a:ext cx="1782367" cy="1654726"/>
          </a:xfrm>
          <a:prstGeom prst="roundRect">
            <a:avLst/>
          </a:prstGeom>
          <a:solidFill>
            <a:schemeClr val="bg2"/>
          </a:solid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0C139181-CE64-F0D2-C56E-C9F38E9CFD73}"/>
              </a:ext>
            </a:extLst>
          </p:cNvPr>
          <p:cNvSpPr>
            <a:spLocks noGrp="1"/>
          </p:cNvSpPr>
          <p:nvPr>
            <p:ph type="sldNum" sz="quarter" idx="10"/>
          </p:nvPr>
        </p:nvSpPr>
        <p:spPr/>
        <p:txBody>
          <a:bodyPr/>
          <a:lstStyle/>
          <a:p>
            <a:pPr>
              <a:defRPr/>
            </a:pPr>
            <a:fld id="{C739F304-7C62-4E9C-86FD-0F9DE9E5F73D}" type="slidenum">
              <a:rPr lang="ja-JP" altLang="en-US" smtClean="0"/>
              <a:pPr>
                <a:defRPr/>
              </a:pPr>
              <a:t>3</a:t>
            </a:fld>
            <a:endParaRPr lang="ja-JP" altLang="en-US" sz="1300" dirty="0"/>
          </a:p>
        </p:txBody>
      </p:sp>
      <p:sp>
        <p:nvSpPr>
          <p:cNvPr id="3" name="正方形/長方形 2">
            <a:extLst>
              <a:ext uri="{FF2B5EF4-FFF2-40B4-BE49-F238E27FC236}">
                <a16:creationId xmlns:a16="http://schemas.microsoft.com/office/drawing/2014/main" id="{87E21DAD-C888-B167-5DF7-8EB95A877F68}"/>
              </a:ext>
            </a:extLst>
          </p:cNvPr>
          <p:cNvSpPr/>
          <p:nvPr/>
        </p:nvSpPr>
        <p:spPr>
          <a:xfrm>
            <a:off x="781227" y="144565"/>
            <a:ext cx="8494633" cy="461665"/>
          </a:xfrm>
          <a:prstGeom prst="rect">
            <a:avLst/>
          </a:prstGeom>
          <a:noFill/>
          <a:ln>
            <a:noFill/>
          </a:ln>
        </p:spPr>
        <p:txBody>
          <a:bodyPr wrap="none" lIns="91440" tIns="45720" rIns="91440" bIns="45720">
            <a:spAutoFit/>
          </a:bodyPr>
          <a:lstStyle/>
          <a:p>
            <a:r>
              <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rPr>
              <a:t>デモ環境で利用できる退所方法、避難所マップ、避難者検索</a:t>
            </a:r>
          </a:p>
        </p:txBody>
      </p:sp>
      <p:pic>
        <p:nvPicPr>
          <p:cNvPr id="6" name="図 5" descr="図形&#10;&#10;AI によって生成されたコンテンツは間違っている可能性があります。">
            <a:extLst>
              <a:ext uri="{FF2B5EF4-FFF2-40B4-BE49-F238E27FC236}">
                <a16:creationId xmlns:a16="http://schemas.microsoft.com/office/drawing/2014/main" id="{3F118BD6-0206-9C2C-A083-F73CB7E854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26682" y="2846109"/>
            <a:ext cx="1113439" cy="877771"/>
          </a:xfrm>
          <a:prstGeom prst="rect">
            <a:avLst/>
          </a:prstGeom>
        </p:spPr>
      </p:pic>
      <p:pic>
        <p:nvPicPr>
          <p:cNvPr id="21" name="図 20">
            <a:extLst>
              <a:ext uri="{FF2B5EF4-FFF2-40B4-BE49-F238E27FC236}">
                <a16:creationId xmlns:a16="http://schemas.microsoft.com/office/drawing/2014/main" id="{16A767B8-B2DE-F83E-BD6F-A47D0A9649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198" y="2945243"/>
            <a:ext cx="935264" cy="935264"/>
          </a:xfrm>
          <a:prstGeom prst="rect">
            <a:avLst/>
          </a:prstGeom>
        </p:spPr>
      </p:pic>
      <p:sp>
        <p:nvSpPr>
          <p:cNvPr id="36" name="フリーフォーム: 図形 35">
            <a:extLst>
              <a:ext uri="{FF2B5EF4-FFF2-40B4-BE49-F238E27FC236}">
                <a16:creationId xmlns:a16="http://schemas.microsoft.com/office/drawing/2014/main" id="{EBD50A72-626C-6379-DABA-C8242C45BA94}"/>
              </a:ext>
            </a:extLst>
          </p:cNvPr>
          <p:cNvSpPr/>
          <p:nvPr/>
        </p:nvSpPr>
        <p:spPr>
          <a:xfrm>
            <a:off x="1598212" y="3103096"/>
            <a:ext cx="2170706" cy="403429"/>
          </a:xfrm>
          <a:custGeom>
            <a:avLst/>
            <a:gdLst>
              <a:gd name="connsiteX0" fmla="*/ 0 w 2170706"/>
              <a:gd name="connsiteY0" fmla="*/ 403429 h 403429"/>
              <a:gd name="connsiteX1" fmla="*/ 978011 w 2170706"/>
              <a:gd name="connsiteY1" fmla="*/ 13815 h 403429"/>
              <a:gd name="connsiteX2" fmla="*/ 2170706 w 2170706"/>
              <a:gd name="connsiteY2" fmla="*/ 125134 h 403429"/>
            </a:gdLst>
            <a:ahLst/>
            <a:cxnLst>
              <a:cxn ang="0">
                <a:pos x="connsiteX0" y="connsiteY0"/>
              </a:cxn>
              <a:cxn ang="0">
                <a:pos x="connsiteX1" y="connsiteY1"/>
              </a:cxn>
              <a:cxn ang="0">
                <a:pos x="connsiteX2" y="connsiteY2"/>
              </a:cxn>
            </a:cxnLst>
            <a:rect l="l" t="t" r="r" b="b"/>
            <a:pathLst>
              <a:path w="2170706" h="403429">
                <a:moveTo>
                  <a:pt x="0" y="403429"/>
                </a:moveTo>
                <a:cubicBezTo>
                  <a:pt x="308113" y="231813"/>
                  <a:pt x="616227" y="60197"/>
                  <a:pt x="978011" y="13815"/>
                </a:cubicBezTo>
                <a:cubicBezTo>
                  <a:pt x="1339795" y="-32567"/>
                  <a:pt x="1755250" y="46283"/>
                  <a:pt x="2170706" y="125134"/>
                </a:cubicBez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3" name="図 42" descr="図形&#10;&#10;AI によって生成されたコンテンツは間違っている可能性があります。">
            <a:extLst>
              <a:ext uri="{FF2B5EF4-FFF2-40B4-BE49-F238E27FC236}">
                <a16:creationId xmlns:a16="http://schemas.microsoft.com/office/drawing/2014/main" id="{416E250C-B98F-2AC7-36DD-48AC99283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95998" y="1828064"/>
            <a:ext cx="2688277" cy="2688277"/>
          </a:xfrm>
          <a:prstGeom prst="rect">
            <a:avLst/>
          </a:prstGeom>
        </p:spPr>
      </p:pic>
      <p:sp>
        <p:nvSpPr>
          <p:cNvPr id="44" name="テキスト ボックス 43">
            <a:extLst>
              <a:ext uri="{FF2B5EF4-FFF2-40B4-BE49-F238E27FC236}">
                <a16:creationId xmlns:a16="http://schemas.microsoft.com/office/drawing/2014/main" id="{4417B456-7D7B-782D-EEF8-DBC67C1F5029}"/>
              </a:ext>
            </a:extLst>
          </p:cNvPr>
          <p:cNvSpPr txBox="1"/>
          <p:nvPr/>
        </p:nvSpPr>
        <p:spPr>
          <a:xfrm>
            <a:off x="3556069" y="2038516"/>
            <a:ext cx="1620957" cy="338554"/>
          </a:xfrm>
          <a:prstGeom prst="rect">
            <a:avLst/>
          </a:prstGeom>
          <a:noFill/>
        </p:spPr>
        <p:txBody>
          <a:bodyPr wrap="none" rtlCol="0">
            <a:spAutoFit/>
          </a:bodyPr>
          <a:lstStyle/>
          <a:p>
            <a:pPr algn="just"/>
            <a:r>
              <a:rPr lang="ja-JP" altLang="en-US" sz="1600" b="1" dirty="0">
                <a:latin typeface="Noto Sans CJK JP DemiLight" charset="-128"/>
                <a:ea typeface="Noto Sans CJK JP DemiLight" charset="-128"/>
                <a:cs typeface="Noto Sans CJK JP DemiLight" charset="-128"/>
              </a:rPr>
              <a:t>避難所</a:t>
            </a:r>
            <a:r>
              <a:rPr kumimoji="1" lang="ja-JP" altLang="en-US" sz="1600" b="1" dirty="0">
                <a:latin typeface="Noto Sans CJK JP DemiLight" charset="-128"/>
                <a:ea typeface="Noto Sans CJK JP DemiLight" charset="-128"/>
                <a:cs typeface="Noto Sans CJK JP DemiLight" charset="-128"/>
              </a:rPr>
              <a:t>受付端末</a:t>
            </a:r>
          </a:p>
        </p:txBody>
      </p:sp>
      <p:sp>
        <p:nvSpPr>
          <p:cNvPr id="45" name="テキスト ボックス 44">
            <a:extLst>
              <a:ext uri="{FF2B5EF4-FFF2-40B4-BE49-F238E27FC236}">
                <a16:creationId xmlns:a16="http://schemas.microsoft.com/office/drawing/2014/main" id="{E2A6E6F4-4075-A464-A940-012C9076FB5E}"/>
              </a:ext>
            </a:extLst>
          </p:cNvPr>
          <p:cNvSpPr txBox="1"/>
          <p:nvPr/>
        </p:nvSpPr>
        <p:spPr>
          <a:xfrm>
            <a:off x="5824474" y="4062207"/>
            <a:ext cx="2031325" cy="584775"/>
          </a:xfrm>
          <a:prstGeom prst="rect">
            <a:avLst/>
          </a:prstGeom>
          <a:noFill/>
        </p:spPr>
        <p:txBody>
          <a:bodyPr wrap="none" rtlCol="0">
            <a:spAutoFit/>
          </a:bodyPr>
          <a:lstStyle/>
          <a:p>
            <a:pPr algn="ctr"/>
            <a:r>
              <a:rPr lang="ja-JP" altLang="en-US" sz="1600" b="1" dirty="0">
                <a:latin typeface="Noto Sans CJK JP DemiLight" charset="-128"/>
                <a:ea typeface="Noto Sans CJK JP DemiLight" charset="-128"/>
                <a:cs typeface="Noto Sans CJK JP DemiLight" charset="-128"/>
              </a:rPr>
              <a:t>らくらく避難所くん</a:t>
            </a:r>
            <a:endParaRPr lang="en-US" altLang="ja-JP" sz="1600" b="1" dirty="0">
              <a:latin typeface="Noto Sans CJK JP DemiLight" charset="-128"/>
              <a:ea typeface="Noto Sans CJK JP DemiLight" charset="-128"/>
              <a:cs typeface="Noto Sans CJK JP DemiLight" charset="-128"/>
            </a:endParaRPr>
          </a:p>
          <a:p>
            <a:pPr algn="ctr"/>
            <a:r>
              <a:rPr kumimoji="1" lang="ja-JP" altLang="en-US" sz="1600" b="1" dirty="0">
                <a:latin typeface="Noto Sans CJK JP DemiLight" charset="-128"/>
                <a:ea typeface="Noto Sans CJK JP DemiLight" charset="-128"/>
                <a:cs typeface="Noto Sans CJK JP DemiLight" charset="-128"/>
              </a:rPr>
              <a:t>システム</a:t>
            </a:r>
          </a:p>
        </p:txBody>
      </p:sp>
      <p:cxnSp>
        <p:nvCxnSpPr>
          <p:cNvPr id="46" name="直線コネクタ 45">
            <a:extLst>
              <a:ext uri="{FF2B5EF4-FFF2-40B4-BE49-F238E27FC236}">
                <a16:creationId xmlns:a16="http://schemas.microsoft.com/office/drawing/2014/main" id="{8306E2C3-3C28-4205-BC88-4B9D5FA37BB9}"/>
              </a:ext>
            </a:extLst>
          </p:cNvPr>
          <p:cNvCxnSpPr>
            <a:cxnSpLocks/>
          </p:cNvCxnSpPr>
          <p:nvPr/>
        </p:nvCxnSpPr>
        <p:spPr>
          <a:xfrm flipH="1">
            <a:off x="5229689" y="3172202"/>
            <a:ext cx="851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図 49">
            <a:extLst>
              <a:ext uri="{FF2B5EF4-FFF2-40B4-BE49-F238E27FC236}">
                <a16:creationId xmlns:a16="http://schemas.microsoft.com/office/drawing/2014/main" id="{4CEACAC6-0532-E015-FD81-8DCAD877B2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6729" y="885215"/>
            <a:ext cx="1256786" cy="1256786"/>
          </a:xfrm>
          <a:prstGeom prst="rect">
            <a:avLst/>
          </a:prstGeom>
        </p:spPr>
      </p:pic>
      <p:sp>
        <p:nvSpPr>
          <p:cNvPr id="53" name="テキスト ボックス 52">
            <a:extLst>
              <a:ext uri="{FF2B5EF4-FFF2-40B4-BE49-F238E27FC236}">
                <a16:creationId xmlns:a16="http://schemas.microsoft.com/office/drawing/2014/main" id="{779B232B-EB4B-54FD-BC78-09A56345F6F2}"/>
              </a:ext>
            </a:extLst>
          </p:cNvPr>
          <p:cNvSpPr txBox="1"/>
          <p:nvPr/>
        </p:nvSpPr>
        <p:spPr>
          <a:xfrm>
            <a:off x="271994" y="3741320"/>
            <a:ext cx="1826141" cy="584775"/>
          </a:xfrm>
          <a:prstGeom prst="rect">
            <a:avLst/>
          </a:prstGeom>
          <a:noFill/>
        </p:spPr>
        <p:txBody>
          <a:bodyPr wrap="none" rtlCol="0">
            <a:spAutoFit/>
          </a:bodyPr>
          <a:lstStyle/>
          <a:p>
            <a:pPr algn="ctr"/>
            <a:r>
              <a:rPr lang="ja-JP" altLang="en-US" sz="1600" b="1" dirty="0">
                <a:solidFill>
                  <a:srgbClr val="0070C0"/>
                </a:solidFill>
                <a:latin typeface="Noto Sans CJK JP DemiLight" charset="-128"/>
                <a:ea typeface="Noto Sans CJK JP DemiLight" charset="-128"/>
                <a:cs typeface="Noto Sans CJK JP DemiLight" charset="-128"/>
              </a:rPr>
              <a:t>①受付端末で</a:t>
            </a:r>
            <a:endParaRPr lang="en-US" altLang="ja-JP" sz="1600" b="1" dirty="0">
              <a:solidFill>
                <a:srgbClr val="0070C0"/>
              </a:solidFill>
              <a:latin typeface="Noto Sans CJK JP DemiLight" charset="-128"/>
              <a:ea typeface="Noto Sans CJK JP DemiLight" charset="-128"/>
              <a:cs typeface="Noto Sans CJK JP DemiLight" charset="-128"/>
            </a:endParaRPr>
          </a:p>
          <a:p>
            <a:pPr algn="ctr"/>
            <a:r>
              <a:rPr lang="ja-JP" altLang="en-US" sz="1600" b="1" dirty="0">
                <a:solidFill>
                  <a:srgbClr val="0070C0"/>
                </a:solidFill>
                <a:latin typeface="Noto Sans CJK JP DemiLight" charset="-128"/>
                <a:ea typeface="Noto Sans CJK JP DemiLight" charset="-128"/>
                <a:cs typeface="Noto Sans CJK JP DemiLight" charset="-128"/>
              </a:rPr>
              <a:t>避難者情報を検索</a:t>
            </a:r>
            <a:endParaRPr lang="en-US" altLang="ja-JP" sz="1600" b="1" dirty="0">
              <a:solidFill>
                <a:srgbClr val="0070C0"/>
              </a:solidFill>
              <a:latin typeface="Noto Sans CJK JP DemiLight" charset="-128"/>
              <a:ea typeface="Noto Sans CJK JP DemiLight" charset="-128"/>
              <a:cs typeface="Noto Sans CJK JP DemiLight" charset="-128"/>
            </a:endParaRPr>
          </a:p>
        </p:txBody>
      </p:sp>
      <p:sp>
        <p:nvSpPr>
          <p:cNvPr id="56" name="テキスト ボックス 55">
            <a:extLst>
              <a:ext uri="{FF2B5EF4-FFF2-40B4-BE49-F238E27FC236}">
                <a16:creationId xmlns:a16="http://schemas.microsoft.com/office/drawing/2014/main" id="{1FE2AED0-CBBA-7185-F5D3-0CB941626E26}"/>
              </a:ext>
            </a:extLst>
          </p:cNvPr>
          <p:cNvSpPr txBox="1"/>
          <p:nvPr/>
        </p:nvSpPr>
        <p:spPr>
          <a:xfrm>
            <a:off x="2428789" y="2824050"/>
            <a:ext cx="800219" cy="276999"/>
          </a:xfrm>
          <a:prstGeom prst="rect">
            <a:avLst/>
          </a:prstGeom>
          <a:noFill/>
        </p:spPr>
        <p:txBody>
          <a:bodyPr wrap="none" rtlCol="0">
            <a:spAutoFit/>
          </a:bodyPr>
          <a:lstStyle/>
          <a:p>
            <a:pPr algn="just"/>
            <a:r>
              <a:rPr kumimoji="1" lang="ja-JP" altLang="en-US" sz="1200" b="1" dirty="0">
                <a:latin typeface="Noto Sans CJK JP DemiLight" charset="-128"/>
                <a:ea typeface="Noto Sans CJK JP DemiLight" charset="-128"/>
                <a:cs typeface="Noto Sans CJK JP DemiLight" charset="-128"/>
              </a:rPr>
              <a:t>手動検索</a:t>
            </a:r>
          </a:p>
        </p:txBody>
      </p:sp>
      <p:sp>
        <p:nvSpPr>
          <p:cNvPr id="57" name="テキスト ボックス 56">
            <a:extLst>
              <a:ext uri="{FF2B5EF4-FFF2-40B4-BE49-F238E27FC236}">
                <a16:creationId xmlns:a16="http://schemas.microsoft.com/office/drawing/2014/main" id="{3CC0FCC2-F700-1E7F-1D6F-FF74AA5B6F3D}"/>
              </a:ext>
            </a:extLst>
          </p:cNvPr>
          <p:cNvSpPr txBox="1"/>
          <p:nvPr/>
        </p:nvSpPr>
        <p:spPr>
          <a:xfrm>
            <a:off x="7129320" y="1999541"/>
            <a:ext cx="2642528" cy="584775"/>
          </a:xfrm>
          <a:prstGeom prst="rect">
            <a:avLst/>
          </a:prstGeom>
          <a:noFill/>
        </p:spPr>
        <p:txBody>
          <a:bodyPr wrap="square" rtlCol="0">
            <a:spAutoFit/>
          </a:bodyPr>
          <a:lstStyle/>
          <a:p>
            <a:pPr algn="ctr"/>
            <a:r>
              <a:rPr lang="ja-JP" altLang="en-US" sz="1600" b="1" dirty="0">
                <a:solidFill>
                  <a:srgbClr val="0070C0"/>
                </a:solidFill>
                <a:latin typeface="Noto Sans CJK JP DemiLight" charset="-128"/>
                <a:ea typeface="Noto Sans CJK JP DemiLight" charset="-128"/>
                <a:cs typeface="Noto Sans CJK JP DemiLight" charset="-128"/>
              </a:rPr>
              <a:t>②避難所スタッフ画面から</a:t>
            </a:r>
            <a:endParaRPr lang="en-US" altLang="ja-JP" sz="1600" b="1" dirty="0">
              <a:solidFill>
                <a:srgbClr val="0070C0"/>
              </a:solidFill>
              <a:latin typeface="Noto Sans CJK JP DemiLight" charset="-128"/>
              <a:ea typeface="Noto Sans CJK JP DemiLight" charset="-128"/>
              <a:cs typeface="Noto Sans CJK JP DemiLight" charset="-128"/>
            </a:endParaRPr>
          </a:p>
          <a:p>
            <a:pPr algn="ctr"/>
            <a:r>
              <a:rPr lang="ja-JP" altLang="en-US" sz="1600" b="1" dirty="0">
                <a:solidFill>
                  <a:srgbClr val="0070C0"/>
                </a:solidFill>
                <a:latin typeface="Noto Sans CJK JP DemiLight" charset="-128"/>
                <a:ea typeface="Noto Sans CJK JP DemiLight" charset="-128"/>
                <a:cs typeface="Noto Sans CJK JP DemiLight" charset="-128"/>
              </a:rPr>
              <a:t>直接退所</a:t>
            </a:r>
            <a:endParaRPr lang="en-US" altLang="ja-JP" sz="1600" b="1" dirty="0">
              <a:solidFill>
                <a:srgbClr val="0070C0"/>
              </a:solidFill>
              <a:latin typeface="Noto Sans CJK JP DemiLight" charset="-128"/>
              <a:ea typeface="Noto Sans CJK JP DemiLight" charset="-128"/>
              <a:cs typeface="Noto Sans CJK JP DemiLight" charset="-128"/>
            </a:endParaRPr>
          </a:p>
        </p:txBody>
      </p:sp>
      <p:sp>
        <p:nvSpPr>
          <p:cNvPr id="59" name="フリーフォーム: 図形 58">
            <a:extLst>
              <a:ext uri="{FF2B5EF4-FFF2-40B4-BE49-F238E27FC236}">
                <a16:creationId xmlns:a16="http://schemas.microsoft.com/office/drawing/2014/main" id="{C13C67E5-8C30-10E4-435E-E70DDFD04F24}"/>
              </a:ext>
            </a:extLst>
          </p:cNvPr>
          <p:cNvSpPr/>
          <p:nvPr/>
        </p:nvSpPr>
        <p:spPr>
          <a:xfrm>
            <a:off x="6774511" y="1501901"/>
            <a:ext cx="1009816" cy="1002760"/>
          </a:xfrm>
          <a:custGeom>
            <a:avLst/>
            <a:gdLst>
              <a:gd name="connsiteX0" fmla="*/ 1009816 w 1009816"/>
              <a:gd name="connsiteY0" fmla="*/ 8847 h 1002760"/>
              <a:gd name="connsiteX1" fmla="*/ 246491 w 1009816"/>
              <a:gd name="connsiteY1" fmla="*/ 144019 h 1002760"/>
              <a:gd name="connsiteX2" fmla="*/ 0 w 1009816"/>
              <a:gd name="connsiteY2" fmla="*/ 1002760 h 1002760"/>
            </a:gdLst>
            <a:ahLst/>
            <a:cxnLst>
              <a:cxn ang="0">
                <a:pos x="connsiteX0" y="connsiteY0"/>
              </a:cxn>
              <a:cxn ang="0">
                <a:pos x="connsiteX1" y="connsiteY1"/>
              </a:cxn>
              <a:cxn ang="0">
                <a:pos x="connsiteX2" y="connsiteY2"/>
              </a:cxn>
            </a:cxnLst>
            <a:rect l="l" t="t" r="r" b="b"/>
            <a:pathLst>
              <a:path w="1009816" h="1002760">
                <a:moveTo>
                  <a:pt x="1009816" y="8847"/>
                </a:moveTo>
                <a:cubicBezTo>
                  <a:pt x="712305" y="-6393"/>
                  <a:pt x="414794" y="-21633"/>
                  <a:pt x="246491" y="144019"/>
                </a:cubicBezTo>
                <a:cubicBezTo>
                  <a:pt x="78188" y="309671"/>
                  <a:pt x="39094" y="656215"/>
                  <a:pt x="0" y="1002760"/>
                </a:cubicBez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BB9997D1-8D0D-8A63-B584-1188A3B1A3FE}"/>
              </a:ext>
            </a:extLst>
          </p:cNvPr>
          <p:cNvSpPr txBox="1"/>
          <p:nvPr/>
        </p:nvSpPr>
        <p:spPr>
          <a:xfrm>
            <a:off x="3580827" y="3763377"/>
            <a:ext cx="710451" cy="276999"/>
          </a:xfrm>
          <a:prstGeom prst="rect">
            <a:avLst/>
          </a:prstGeom>
          <a:noFill/>
        </p:spPr>
        <p:txBody>
          <a:bodyPr wrap="none" rtlCol="0">
            <a:spAutoFit/>
          </a:bodyPr>
          <a:lstStyle/>
          <a:p>
            <a:pPr algn="just"/>
            <a:r>
              <a:rPr kumimoji="1" lang="ja-JP" altLang="en-US" sz="1200" b="1" dirty="0">
                <a:latin typeface="Noto Sans CJK JP DemiLight" charset="-128"/>
                <a:ea typeface="Noto Sans CJK JP DemiLight" charset="-128"/>
                <a:cs typeface="Noto Sans CJK JP DemiLight" charset="-128"/>
              </a:rPr>
              <a:t>受付</a:t>
            </a:r>
            <a:r>
              <a:rPr lang="en-US" altLang="ja-JP" sz="1200" b="1" dirty="0">
                <a:latin typeface="Noto Sans CJK JP DemiLight" charset="-128"/>
                <a:ea typeface="Noto Sans CJK JP DemiLight" charset="-128"/>
                <a:cs typeface="Noto Sans CJK JP DemiLight" charset="-128"/>
              </a:rPr>
              <a:t>PC</a:t>
            </a:r>
            <a:endParaRPr kumimoji="1" lang="ja-JP" altLang="en-US" sz="1200" b="1" dirty="0">
              <a:latin typeface="Noto Sans CJK JP DemiLight" charset="-128"/>
              <a:ea typeface="Noto Sans CJK JP DemiLight" charset="-128"/>
              <a:cs typeface="Noto Sans CJK JP DemiLight" charset="-128"/>
            </a:endParaRPr>
          </a:p>
        </p:txBody>
      </p:sp>
      <p:sp>
        <p:nvSpPr>
          <p:cNvPr id="12" name="テキスト ボックス 11">
            <a:extLst>
              <a:ext uri="{FF2B5EF4-FFF2-40B4-BE49-F238E27FC236}">
                <a16:creationId xmlns:a16="http://schemas.microsoft.com/office/drawing/2014/main" id="{FD3B0517-DBF2-A727-EB6B-683EB93828AA}"/>
              </a:ext>
            </a:extLst>
          </p:cNvPr>
          <p:cNvSpPr txBox="1"/>
          <p:nvPr/>
        </p:nvSpPr>
        <p:spPr>
          <a:xfrm>
            <a:off x="4199366" y="4877545"/>
            <a:ext cx="1782367" cy="338554"/>
          </a:xfrm>
          <a:prstGeom prst="rect">
            <a:avLst/>
          </a:prstGeom>
          <a:solidFill>
            <a:srgbClr val="2F335C"/>
          </a:solidFill>
        </p:spPr>
        <p:txBody>
          <a:bodyPr wrap="square" rtlCol="0">
            <a:spAutoFit/>
          </a:bodyPr>
          <a:lstStyle/>
          <a:p>
            <a:pPr algn="ctr"/>
            <a:r>
              <a:rPr lang="ja-JP" altLang="en-US" sz="1600" b="1" dirty="0">
                <a:solidFill>
                  <a:schemeClr val="bg1"/>
                </a:solidFill>
                <a:latin typeface="Noto Sans CJK JP DemiLight" charset="-128"/>
                <a:ea typeface="Noto Sans CJK JP DemiLight" charset="-128"/>
                <a:cs typeface="Noto Sans CJK JP DemiLight" charset="-128"/>
              </a:rPr>
              <a:t>避難所マップ</a:t>
            </a:r>
            <a:endParaRPr lang="en-US" altLang="ja-JP" sz="1600" b="1" dirty="0">
              <a:solidFill>
                <a:schemeClr val="bg1"/>
              </a:solidFill>
              <a:latin typeface="Noto Sans CJK JP DemiLight" charset="-128"/>
              <a:ea typeface="Noto Sans CJK JP DemiLight" charset="-128"/>
              <a:cs typeface="Noto Sans CJK JP DemiLight" charset="-128"/>
            </a:endParaRPr>
          </a:p>
        </p:txBody>
      </p:sp>
      <p:sp>
        <p:nvSpPr>
          <p:cNvPr id="13" name="テキスト ボックス 12">
            <a:extLst>
              <a:ext uri="{FF2B5EF4-FFF2-40B4-BE49-F238E27FC236}">
                <a16:creationId xmlns:a16="http://schemas.microsoft.com/office/drawing/2014/main" id="{DE8465A5-F7F5-1B39-05B2-984A0FE061A0}"/>
              </a:ext>
            </a:extLst>
          </p:cNvPr>
          <p:cNvSpPr txBox="1"/>
          <p:nvPr/>
        </p:nvSpPr>
        <p:spPr>
          <a:xfrm>
            <a:off x="4199365" y="5566964"/>
            <a:ext cx="1782367" cy="338554"/>
          </a:xfrm>
          <a:prstGeom prst="rect">
            <a:avLst/>
          </a:prstGeom>
          <a:solidFill>
            <a:srgbClr val="2F335C"/>
          </a:solidFill>
        </p:spPr>
        <p:txBody>
          <a:bodyPr wrap="square" rtlCol="0">
            <a:spAutoFit/>
          </a:bodyPr>
          <a:lstStyle/>
          <a:p>
            <a:pPr algn="ctr"/>
            <a:r>
              <a:rPr lang="ja-JP" altLang="en-US" sz="1600" b="1" dirty="0">
                <a:solidFill>
                  <a:schemeClr val="bg1"/>
                </a:solidFill>
                <a:latin typeface="Noto Sans CJK JP DemiLight" charset="-128"/>
                <a:ea typeface="Noto Sans CJK JP DemiLight" charset="-128"/>
                <a:cs typeface="Noto Sans CJK JP DemiLight" charset="-128"/>
              </a:rPr>
              <a:t>避難者検索</a:t>
            </a:r>
            <a:endParaRPr lang="en-US" altLang="ja-JP" sz="1600" b="1" dirty="0">
              <a:solidFill>
                <a:schemeClr val="bg1"/>
              </a:solidFill>
              <a:latin typeface="Noto Sans CJK JP DemiLight" charset="-128"/>
              <a:ea typeface="Noto Sans CJK JP DemiLight" charset="-128"/>
              <a:cs typeface="Noto Sans CJK JP DemiLight" charset="-128"/>
            </a:endParaRPr>
          </a:p>
        </p:txBody>
      </p:sp>
      <p:sp>
        <p:nvSpPr>
          <p:cNvPr id="16" name="フリーフォーム: 図形 15">
            <a:extLst>
              <a:ext uri="{FF2B5EF4-FFF2-40B4-BE49-F238E27FC236}">
                <a16:creationId xmlns:a16="http://schemas.microsoft.com/office/drawing/2014/main" id="{2C60D8F1-FA43-ACF7-D4CA-6299E5EBB18F}"/>
              </a:ext>
            </a:extLst>
          </p:cNvPr>
          <p:cNvSpPr/>
          <p:nvPr/>
        </p:nvSpPr>
        <p:spPr>
          <a:xfrm>
            <a:off x="2780801" y="5038217"/>
            <a:ext cx="846174" cy="508884"/>
          </a:xfrm>
          <a:custGeom>
            <a:avLst/>
            <a:gdLst>
              <a:gd name="connsiteX0" fmla="*/ 0 w 1296063"/>
              <a:gd name="connsiteY0" fmla="*/ 508884 h 508884"/>
              <a:gd name="connsiteX1" fmla="*/ 1296063 w 1296063"/>
              <a:gd name="connsiteY1" fmla="*/ 0 h 508884"/>
            </a:gdLst>
            <a:ahLst/>
            <a:cxnLst>
              <a:cxn ang="0">
                <a:pos x="connsiteX0" y="connsiteY0"/>
              </a:cxn>
              <a:cxn ang="0">
                <a:pos x="connsiteX1" y="connsiteY1"/>
              </a:cxn>
            </a:cxnLst>
            <a:rect l="l" t="t" r="r" b="b"/>
            <a:pathLst>
              <a:path w="1296063" h="508884">
                <a:moveTo>
                  <a:pt x="0" y="508884"/>
                </a:moveTo>
                <a:lnTo>
                  <a:pt x="1296063" y="0"/>
                </a:lnTo>
              </a:path>
            </a:pathLst>
          </a:cu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79F879DC-1908-4860-CE90-3603170DDF16}"/>
              </a:ext>
            </a:extLst>
          </p:cNvPr>
          <p:cNvCxnSpPr>
            <a:cxnSpLocks/>
          </p:cNvCxnSpPr>
          <p:nvPr/>
        </p:nvCxnSpPr>
        <p:spPr>
          <a:xfrm>
            <a:off x="2780800" y="5547101"/>
            <a:ext cx="945882" cy="335867"/>
          </a:xfrm>
          <a:prstGeom prst="straightConnector1">
            <a:avLst/>
          </a:prstGeom>
          <a:ln w="38100">
            <a:solidFill>
              <a:srgbClr val="2F335C"/>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39B248E2-AECA-9871-92FE-5EA328883090}"/>
              </a:ext>
            </a:extLst>
          </p:cNvPr>
          <p:cNvCxnSpPr>
            <a:stCxn id="13" idx="3"/>
            <a:endCxn id="45" idx="2"/>
          </p:cNvCxnSpPr>
          <p:nvPr/>
        </p:nvCxnSpPr>
        <p:spPr>
          <a:xfrm flipV="1">
            <a:off x="5981732" y="4646982"/>
            <a:ext cx="858405" cy="1089259"/>
          </a:xfrm>
          <a:prstGeom prst="bentConnector2">
            <a:avLst/>
          </a:prstGeom>
          <a:ln w="38100">
            <a:solidFill>
              <a:srgbClr val="2F335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コネクタ: カギ線 37">
            <a:extLst>
              <a:ext uri="{FF2B5EF4-FFF2-40B4-BE49-F238E27FC236}">
                <a16:creationId xmlns:a16="http://schemas.microsoft.com/office/drawing/2014/main" id="{E4C931F2-EF30-AACE-77DA-93339311A7BE}"/>
              </a:ext>
            </a:extLst>
          </p:cNvPr>
          <p:cNvCxnSpPr>
            <a:stCxn id="12" idx="3"/>
            <a:endCxn id="45" idx="2"/>
          </p:cNvCxnSpPr>
          <p:nvPr/>
        </p:nvCxnSpPr>
        <p:spPr>
          <a:xfrm flipV="1">
            <a:off x="5981733" y="4646982"/>
            <a:ext cx="858404" cy="399840"/>
          </a:xfrm>
          <a:prstGeom prst="bentConnector2">
            <a:avLst/>
          </a:prstGeom>
          <a:ln w="38100">
            <a:solidFill>
              <a:srgbClr val="2F335C"/>
            </a:solidFill>
            <a:tailEnd type="triangle"/>
          </a:ln>
        </p:spPr>
        <p:style>
          <a:lnRef idx="1">
            <a:schemeClr val="accent1"/>
          </a:lnRef>
          <a:fillRef idx="0">
            <a:schemeClr val="accent1"/>
          </a:fillRef>
          <a:effectRef idx="0">
            <a:schemeClr val="accent1"/>
          </a:effectRef>
          <a:fontRef idx="minor">
            <a:schemeClr val="tx1"/>
          </a:fontRef>
        </p:style>
      </p:cxnSp>
      <p:grpSp>
        <p:nvGrpSpPr>
          <p:cNvPr id="58" name="グループ化 57">
            <a:extLst>
              <a:ext uri="{FF2B5EF4-FFF2-40B4-BE49-F238E27FC236}">
                <a16:creationId xmlns:a16="http://schemas.microsoft.com/office/drawing/2014/main" id="{82AEE32F-B737-25E1-3B89-6B62DEB9259D}"/>
              </a:ext>
            </a:extLst>
          </p:cNvPr>
          <p:cNvGrpSpPr/>
          <p:nvPr/>
        </p:nvGrpSpPr>
        <p:grpSpPr>
          <a:xfrm>
            <a:off x="865155" y="5022382"/>
            <a:ext cx="1881611" cy="1267181"/>
            <a:chOff x="865155" y="5022382"/>
            <a:chExt cx="1881611" cy="1267181"/>
          </a:xfrm>
        </p:grpSpPr>
        <p:grpSp>
          <p:nvGrpSpPr>
            <p:cNvPr id="14" name="グループ化 13">
              <a:extLst>
                <a:ext uri="{FF2B5EF4-FFF2-40B4-BE49-F238E27FC236}">
                  <a16:creationId xmlns:a16="http://schemas.microsoft.com/office/drawing/2014/main" id="{1E7BDD40-3D09-FF96-91EA-6501EA6CEA2E}"/>
                </a:ext>
              </a:extLst>
            </p:cNvPr>
            <p:cNvGrpSpPr/>
            <p:nvPr/>
          </p:nvGrpSpPr>
          <p:grpSpPr>
            <a:xfrm>
              <a:off x="1299352" y="5145256"/>
              <a:ext cx="1447414" cy="1144307"/>
              <a:chOff x="5802115" y="5375919"/>
              <a:chExt cx="1447414" cy="1144307"/>
            </a:xfrm>
          </p:grpSpPr>
          <p:pic>
            <p:nvPicPr>
              <p:cNvPr id="7" name="図 6" descr="図形&#10;&#10;AI によって生成されたコンテンツは間違っている可能性があります。">
                <a:extLst>
                  <a:ext uri="{FF2B5EF4-FFF2-40B4-BE49-F238E27FC236}">
                    <a16:creationId xmlns:a16="http://schemas.microsoft.com/office/drawing/2014/main" id="{055FD30E-3F4E-46B5-AD51-41A89F9A56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9492" y="5375919"/>
                <a:ext cx="950037" cy="748954"/>
              </a:xfrm>
              <a:prstGeom prst="rect">
                <a:avLst/>
              </a:prstGeom>
            </p:spPr>
          </p:pic>
          <p:sp>
            <p:nvSpPr>
              <p:cNvPr id="10" name="テキスト ボックス 9">
                <a:extLst>
                  <a:ext uri="{FF2B5EF4-FFF2-40B4-BE49-F238E27FC236}">
                    <a16:creationId xmlns:a16="http://schemas.microsoft.com/office/drawing/2014/main" id="{038B9F72-4D98-418E-56F7-55F7F9A8D9C3}"/>
                  </a:ext>
                </a:extLst>
              </p:cNvPr>
              <p:cNvSpPr txBox="1"/>
              <p:nvPr/>
            </p:nvSpPr>
            <p:spPr>
              <a:xfrm>
                <a:off x="5802115" y="6243227"/>
                <a:ext cx="800219" cy="276999"/>
              </a:xfrm>
              <a:prstGeom prst="rect">
                <a:avLst/>
              </a:prstGeom>
              <a:noFill/>
            </p:spPr>
            <p:txBody>
              <a:bodyPr wrap="none" rtlCol="0">
                <a:spAutoFit/>
              </a:bodyPr>
              <a:lstStyle/>
              <a:p>
                <a:pPr algn="just"/>
                <a:r>
                  <a:rPr kumimoji="1" lang="ja-JP" altLang="en-US" sz="1200" b="1" dirty="0">
                    <a:latin typeface="Noto Sans CJK JP DemiLight" charset="-128"/>
                    <a:ea typeface="Noto Sans CJK JP DemiLight" charset="-128"/>
                    <a:cs typeface="Noto Sans CJK JP DemiLight" charset="-128"/>
                  </a:rPr>
                  <a:t>住民の方</a:t>
                </a:r>
              </a:p>
            </p:txBody>
          </p:sp>
        </p:grpSp>
        <p:pic>
          <p:nvPicPr>
            <p:cNvPr id="48" name="図 47" descr="アイコン&#10;&#10;AI によって生成されたコンテンツは間違っている可能性があります。">
              <a:extLst>
                <a:ext uri="{FF2B5EF4-FFF2-40B4-BE49-F238E27FC236}">
                  <a16:creationId xmlns:a16="http://schemas.microsoft.com/office/drawing/2014/main" id="{A5D8AE7F-DA94-493C-52F8-E916E062A8F5}"/>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65155" y="5022382"/>
              <a:ext cx="678415" cy="973283"/>
            </a:xfrm>
            <a:prstGeom prst="rect">
              <a:avLst/>
            </a:prstGeom>
          </p:spPr>
        </p:pic>
      </p:grpSp>
      <p:pic>
        <p:nvPicPr>
          <p:cNvPr id="61" name="図 60" descr="テキスト&#10;&#10;AI によって生成されたコンテンツは間違っている可能性があります。">
            <a:extLst>
              <a:ext uri="{FF2B5EF4-FFF2-40B4-BE49-F238E27FC236}">
                <a16:creationId xmlns:a16="http://schemas.microsoft.com/office/drawing/2014/main" id="{B8D3DDBC-48EB-24C1-C820-9EDBB4D0EE96}"/>
              </a:ext>
            </a:extLst>
          </p:cNvPr>
          <p:cNvPicPr>
            <a:picLocks noChangeAspect="1"/>
          </p:cNvPicPr>
          <p:nvPr/>
        </p:nvPicPr>
        <p:blipFill>
          <a:blip r:embed="rId8"/>
          <a:stretch>
            <a:fillRect/>
          </a:stretch>
        </p:blipFill>
        <p:spPr>
          <a:xfrm>
            <a:off x="3617728" y="4685352"/>
            <a:ext cx="638480" cy="638480"/>
          </a:xfrm>
          <a:prstGeom prst="rect">
            <a:avLst/>
          </a:prstGeom>
        </p:spPr>
      </p:pic>
      <p:pic>
        <p:nvPicPr>
          <p:cNvPr id="62" name="図 61" descr="テキスト&#10;&#10;AI によって生成されたコンテンツは間違っている可能性があります。">
            <a:extLst>
              <a:ext uri="{FF2B5EF4-FFF2-40B4-BE49-F238E27FC236}">
                <a16:creationId xmlns:a16="http://schemas.microsoft.com/office/drawing/2014/main" id="{131774CD-529E-068B-8E74-8AEF55688745}"/>
              </a:ext>
            </a:extLst>
          </p:cNvPr>
          <p:cNvPicPr>
            <a:picLocks noChangeAspect="1"/>
          </p:cNvPicPr>
          <p:nvPr/>
        </p:nvPicPr>
        <p:blipFill>
          <a:blip r:embed="rId8"/>
          <a:stretch>
            <a:fillRect/>
          </a:stretch>
        </p:blipFill>
        <p:spPr>
          <a:xfrm>
            <a:off x="3616435" y="5374084"/>
            <a:ext cx="638480" cy="638480"/>
          </a:xfrm>
          <a:prstGeom prst="rect">
            <a:avLst/>
          </a:prstGeom>
        </p:spPr>
      </p:pic>
      <p:sp>
        <p:nvSpPr>
          <p:cNvPr id="67" name="テキスト ボックス 66">
            <a:extLst>
              <a:ext uri="{FF2B5EF4-FFF2-40B4-BE49-F238E27FC236}">
                <a16:creationId xmlns:a16="http://schemas.microsoft.com/office/drawing/2014/main" id="{68299840-2E9F-46EC-CABD-F5A1DB7D2E90}"/>
              </a:ext>
            </a:extLst>
          </p:cNvPr>
          <p:cNvSpPr txBox="1"/>
          <p:nvPr/>
        </p:nvSpPr>
        <p:spPr>
          <a:xfrm>
            <a:off x="3468176" y="5942653"/>
            <a:ext cx="2832732" cy="338554"/>
          </a:xfrm>
          <a:prstGeom prst="rect">
            <a:avLst/>
          </a:prstGeom>
          <a:noFill/>
        </p:spPr>
        <p:txBody>
          <a:bodyPr wrap="square" rtlCol="0">
            <a:spAutoFit/>
          </a:bodyPr>
          <a:lstStyle/>
          <a:p>
            <a:pPr algn="ctr"/>
            <a:r>
              <a:rPr lang="ja-JP" altLang="en-US" sz="1600" b="1" dirty="0">
                <a:solidFill>
                  <a:srgbClr val="0070C0"/>
                </a:solidFill>
                <a:latin typeface="Noto Sans CJK JP DemiLight" charset="-128"/>
                <a:ea typeface="Noto Sans CJK JP DemiLight" charset="-128"/>
                <a:cs typeface="Noto Sans CJK JP DemiLight" charset="-128"/>
              </a:rPr>
              <a:t>インターネットからアクセス</a:t>
            </a:r>
            <a:endParaRPr lang="en-US" altLang="ja-JP" sz="1600" b="1" dirty="0">
              <a:solidFill>
                <a:srgbClr val="0070C0"/>
              </a:solidFill>
              <a:latin typeface="Noto Sans CJK JP DemiLight" charset="-128"/>
              <a:ea typeface="Noto Sans CJK JP DemiLight" charset="-128"/>
              <a:cs typeface="Noto Sans CJK JP DemiLight" charset="-128"/>
            </a:endParaRPr>
          </a:p>
        </p:txBody>
      </p:sp>
    </p:spTree>
    <p:extLst>
      <p:ext uri="{BB962C8B-B14F-4D97-AF65-F5344CB8AC3E}">
        <p14:creationId xmlns:p14="http://schemas.microsoft.com/office/powerpoint/2010/main" val="796965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F8D4BA0-65C0-B073-0A3F-4AF41F45E1F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83847" y="1317499"/>
            <a:ext cx="4464445" cy="3637885"/>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B585DA69-63E8-7DFC-1674-8BBCED43868F}"/>
              </a:ext>
            </a:extLst>
          </p:cNvPr>
          <p:cNvSpPr/>
          <p:nvPr/>
        </p:nvSpPr>
        <p:spPr>
          <a:xfrm>
            <a:off x="5253052" y="5133556"/>
            <a:ext cx="3650046" cy="148217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11.</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個人情報の取り扱いに対する同意です。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チェックして下さい。</a:t>
            </a:r>
          </a:p>
          <a:p>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同意していただかないと登録ができません。</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公開はチェックされた方のみです。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確認画面へ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四角形: 角を丸くする 54">
            <a:extLst>
              <a:ext uri="{FF2B5EF4-FFF2-40B4-BE49-F238E27FC236}">
                <a16:creationId xmlns:a16="http://schemas.microsoft.com/office/drawing/2014/main" id="{166368CC-4F07-7FFA-C96B-8E7E16BDAD20}"/>
              </a:ext>
            </a:extLst>
          </p:cNvPr>
          <p:cNvSpPr/>
          <p:nvPr/>
        </p:nvSpPr>
        <p:spPr>
          <a:xfrm>
            <a:off x="6168247" y="2977028"/>
            <a:ext cx="2346476" cy="10700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8" name="四角形: 角を丸くする 54">
            <a:extLst>
              <a:ext uri="{FF2B5EF4-FFF2-40B4-BE49-F238E27FC236}">
                <a16:creationId xmlns:a16="http://schemas.microsoft.com/office/drawing/2014/main" id="{559AD611-B5FC-264C-D1E9-BCCCD6410A97}"/>
              </a:ext>
            </a:extLst>
          </p:cNvPr>
          <p:cNvSpPr/>
          <p:nvPr/>
        </p:nvSpPr>
        <p:spPr>
          <a:xfrm>
            <a:off x="6168247" y="4162377"/>
            <a:ext cx="2346476" cy="446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5122" name="Picture 2">
            <a:extLst>
              <a:ext uri="{FF2B5EF4-FFF2-40B4-BE49-F238E27FC236}">
                <a16:creationId xmlns:a16="http://schemas.microsoft.com/office/drawing/2014/main" id="{3001059E-80DB-4930-4844-978185F5D5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2207" y="1317500"/>
            <a:ext cx="4465386" cy="3637887"/>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39</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77515" y="5178888"/>
            <a:ext cx="2235418"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ガイド　が出ます。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ガイドに沿って進めます。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a:extLst>
              <a:ext uri="{FF2B5EF4-FFF2-40B4-BE49-F238E27FC236}">
                <a16:creationId xmlns:a16="http://schemas.microsoft.com/office/drawing/2014/main" id="{44169EC9-D7F5-6F88-8449-37D12091AE8A}"/>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697981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777291A9-DC7C-5C25-401B-161CE2F6E6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9815" y="1314883"/>
            <a:ext cx="4462225" cy="363496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9" name="四角形: 角を丸くする 8">
            <a:extLst>
              <a:ext uri="{FF2B5EF4-FFF2-40B4-BE49-F238E27FC236}">
                <a16:creationId xmlns:a16="http://schemas.microsoft.com/office/drawing/2014/main" id="{925AEA4B-60F3-E0F2-2D3C-344D16255DD7}"/>
              </a:ext>
            </a:extLst>
          </p:cNvPr>
          <p:cNvSpPr/>
          <p:nvPr/>
        </p:nvSpPr>
        <p:spPr>
          <a:xfrm>
            <a:off x="5302722" y="5182600"/>
            <a:ext cx="3436412"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14.</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確認できましたら　登録する　を押します。</a:t>
            </a: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四角形: 角を丸くする 54">
            <a:extLst>
              <a:ext uri="{FF2B5EF4-FFF2-40B4-BE49-F238E27FC236}">
                <a16:creationId xmlns:a16="http://schemas.microsoft.com/office/drawing/2014/main" id="{FAD5D69D-250A-476D-7145-8BB0A228D197}"/>
              </a:ext>
            </a:extLst>
          </p:cNvPr>
          <p:cNvSpPr/>
          <p:nvPr/>
        </p:nvSpPr>
        <p:spPr>
          <a:xfrm>
            <a:off x="6128003" y="3795061"/>
            <a:ext cx="2346476" cy="4464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2" name="Picture 2">
            <a:extLst>
              <a:ext uri="{FF2B5EF4-FFF2-40B4-BE49-F238E27FC236}">
                <a16:creationId xmlns:a16="http://schemas.microsoft.com/office/drawing/2014/main" id="{10B83DA8-E6F5-0F63-619E-C7103C6D358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3716" y="1317312"/>
            <a:ext cx="4461696" cy="3632533"/>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6" name="四角形: 角を丸くする 5">
            <a:extLst>
              <a:ext uri="{FF2B5EF4-FFF2-40B4-BE49-F238E27FC236}">
                <a16:creationId xmlns:a16="http://schemas.microsoft.com/office/drawing/2014/main" id="{39CBC9C6-4124-E4CA-842D-92595E2B045C}"/>
              </a:ext>
            </a:extLst>
          </p:cNvPr>
          <p:cNvSpPr/>
          <p:nvPr/>
        </p:nvSpPr>
        <p:spPr>
          <a:xfrm>
            <a:off x="659358" y="5172305"/>
            <a:ext cx="3748784"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13.</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最終確認です。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全ての入力情報を画面を上にスクロールしながら</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確認します。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40</a:t>
            </a:fld>
            <a:endParaRPr kumimoji="1" lang="ja-JP" altLang="en-US" dirty="0"/>
          </a:p>
        </p:txBody>
      </p:sp>
      <p:sp>
        <p:nvSpPr>
          <p:cNvPr id="4" name="矢印: 上 3">
            <a:extLst>
              <a:ext uri="{FF2B5EF4-FFF2-40B4-BE49-F238E27FC236}">
                <a16:creationId xmlns:a16="http://schemas.microsoft.com/office/drawing/2014/main" id="{9F827509-65BA-CF35-4404-515A9953A6A9}"/>
              </a:ext>
            </a:extLst>
          </p:cNvPr>
          <p:cNvSpPr/>
          <p:nvPr/>
        </p:nvSpPr>
        <p:spPr>
          <a:xfrm>
            <a:off x="4605543" y="2950021"/>
            <a:ext cx="153977" cy="9579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CC046F71-0FEE-4A31-4BE5-0C4E58528E97}"/>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54585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237992D1-0FE4-22DE-D16D-7904493DE57D}"/>
              </a:ext>
            </a:extLst>
          </p:cNvPr>
          <p:cNvSpPr/>
          <p:nvPr/>
        </p:nvSpPr>
        <p:spPr>
          <a:xfrm>
            <a:off x="656172" y="5172304"/>
            <a:ext cx="3730980"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15.</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登録が完了しました。</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管理番号を控えてください。</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退所時に必要です</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170" name="Picture 2">
            <a:extLst>
              <a:ext uri="{FF2B5EF4-FFF2-40B4-BE49-F238E27FC236}">
                <a16:creationId xmlns:a16="http://schemas.microsoft.com/office/drawing/2014/main" id="{AD01F91B-586F-B14C-54BD-70750479C4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9999" y="1314396"/>
            <a:ext cx="4462225" cy="3632523"/>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41</a:t>
            </a:fld>
            <a:endParaRPr kumimoji="1" lang="ja-JP" altLang="en-US" dirty="0"/>
          </a:p>
        </p:txBody>
      </p:sp>
      <p:sp>
        <p:nvSpPr>
          <p:cNvPr id="9" name="四角形: 角を丸くする 54">
            <a:extLst>
              <a:ext uri="{FF2B5EF4-FFF2-40B4-BE49-F238E27FC236}">
                <a16:creationId xmlns:a16="http://schemas.microsoft.com/office/drawing/2014/main" id="{A5C0BFFD-7E60-E2DE-39B3-9C7AAE0E91B7}"/>
              </a:ext>
            </a:extLst>
          </p:cNvPr>
          <p:cNvSpPr/>
          <p:nvPr/>
        </p:nvSpPr>
        <p:spPr>
          <a:xfrm>
            <a:off x="1825757" y="3263749"/>
            <a:ext cx="1627333" cy="6442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 name="タイトル 1">
            <a:extLst>
              <a:ext uri="{FF2B5EF4-FFF2-40B4-BE49-F238E27FC236}">
                <a16:creationId xmlns:a16="http://schemas.microsoft.com/office/drawing/2014/main" id="{53CAD4E7-5C60-DF20-1612-C63EAD8040B0}"/>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カード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54588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9FE6E19-648E-C7A2-F8D0-C52A53A68922}"/>
              </a:ext>
            </a:extLst>
          </p:cNvPr>
          <p:cNvSpPr>
            <a:spLocks noGrp="1"/>
          </p:cNvSpPr>
          <p:nvPr>
            <p:ph type="body" sz="quarter" idx="11"/>
          </p:nvPr>
        </p:nvSpPr>
        <p:spPr/>
        <p:txBody>
          <a:bodyPr/>
          <a:lstStyle/>
          <a:p>
            <a:r>
              <a:rPr lang="ja-JP" altLang="en-US" dirty="0"/>
              <a:t>外部避難者の登録</a:t>
            </a:r>
          </a:p>
        </p:txBody>
      </p:sp>
      <p:sp>
        <p:nvSpPr>
          <p:cNvPr id="2" name="スライド番号プレースホルダー 1">
            <a:extLst>
              <a:ext uri="{FF2B5EF4-FFF2-40B4-BE49-F238E27FC236}">
                <a16:creationId xmlns:a16="http://schemas.microsoft.com/office/drawing/2014/main" id="{7388B07E-11D1-72EA-8787-65173D21F063}"/>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42</a:t>
            </a:fld>
            <a:endParaRPr lang="ja-JP" altLang="en-US" sz="1300" dirty="0"/>
          </a:p>
        </p:txBody>
      </p:sp>
    </p:spTree>
    <p:extLst>
      <p:ext uri="{BB962C8B-B14F-4D97-AF65-F5344CB8AC3E}">
        <p14:creationId xmlns:p14="http://schemas.microsoft.com/office/powerpoint/2010/main" val="57321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CE601896-A670-8C1D-937D-0A3A1003D815}"/>
              </a:ext>
            </a:extLst>
          </p:cNvPr>
          <p:cNvSpPr/>
          <p:nvPr/>
        </p:nvSpPr>
        <p:spPr>
          <a:xfrm>
            <a:off x="555222" y="1418506"/>
            <a:ext cx="7914963" cy="4195158"/>
          </a:xfrm>
          <a:prstGeom prst="round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3"/>
            <a:ext cx="7617470" cy="4625728"/>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外部避難者登録とは、</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避難所に来ない、もしくは来られない住民の方が、どこに避難をして</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いるかの入力や支援物資の要・不要／要時の受取避難所の把握などが</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可能です。</a:t>
            </a:r>
          </a:p>
          <a:p>
            <a:pPr latinLnBrk="0">
              <a:lnSpc>
                <a:spcPct val="150000"/>
              </a:lnSpc>
            </a:pP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自治体のホームページで運用していただけます。</a:t>
            </a:r>
          </a:p>
        </p:txBody>
      </p:sp>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外部避難者登録が出来ます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43</a:t>
            </a:fld>
            <a:endParaRPr kumimoji="1" lang="ja-JP" altLang="en-US" dirty="0"/>
          </a:p>
        </p:txBody>
      </p:sp>
      <p:pic>
        <p:nvPicPr>
          <p:cNvPr id="9" name="図 8">
            <a:extLst>
              <a:ext uri="{FF2B5EF4-FFF2-40B4-BE49-F238E27FC236}">
                <a16:creationId xmlns:a16="http://schemas.microsoft.com/office/drawing/2014/main" id="{8BFA6BF2-F4B6-7A51-531B-B8677E707192}"/>
              </a:ext>
            </a:extLst>
          </p:cNvPr>
          <p:cNvPicPr>
            <a:picLocks noChangeAspect="1"/>
          </p:cNvPicPr>
          <p:nvPr/>
        </p:nvPicPr>
        <p:blipFill>
          <a:blip r:embed="rId3"/>
          <a:stretch>
            <a:fillRect/>
          </a:stretch>
        </p:blipFill>
        <p:spPr>
          <a:xfrm>
            <a:off x="1108383" y="3072133"/>
            <a:ext cx="6360643" cy="1630534"/>
          </a:xfrm>
          <a:prstGeom prst="rect">
            <a:avLst/>
          </a:prstGeom>
        </p:spPr>
      </p:pic>
    </p:spTree>
    <p:extLst>
      <p:ext uri="{BB962C8B-B14F-4D97-AF65-F5344CB8AC3E}">
        <p14:creationId xmlns:p14="http://schemas.microsoft.com/office/powerpoint/2010/main" val="1801247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E89F0A-0DF4-5500-EE2A-3FB66387E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87" y="2224139"/>
            <a:ext cx="6469890" cy="3646591"/>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44</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8071120" cy="881626"/>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外部避難者登録ページ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ko-KR" sz="1802" dirty="0">
                <a:latin typeface="メイリオ"/>
                <a:ea typeface="맑은 고딕"/>
                <a:cs typeface="メイリオ" panose="020B0604030504040204" pitchFamily="50" charset="-128"/>
                <a:hlinkClick r:id="rId4"/>
              </a:rPr>
              <a:t>https://demo.hinan.telenet.co.jp/user/external</a:t>
            </a:r>
            <a:r>
              <a:rPr lang="ja-JP" altLang="en-US" sz="1802" dirty="0">
                <a:latin typeface="メイリオ"/>
                <a:ea typeface="游ゴシック"/>
                <a:cs typeface="メイリオ" panose="020B0604030504040204" pitchFamily="50" charset="-128"/>
                <a:hlinkClick r:id="rId4"/>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1728895"/>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1728895"/>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pic>
        <p:nvPicPr>
          <p:cNvPr id="19" name="図 18">
            <a:extLst>
              <a:ext uri="{FF2B5EF4-FFF2-40B4-BE49-F238E27FC236}">
                <a16:creationId xmlns:a16="http://schemas.microsoft.com/office/drawing/2014/main" id="{2DE9E63F-C187-7EED-C055-EA2C3D9D29CD}"/>
              </a:ext>
            </a:extLst>
          </p:cNvPr>
          <p:cNvPicPr>
            <a:picLocks noChangeAspect="1"/>
          </p:cNvPicPr>
          <p:nvPr/>
        </p:nvPicPr>
        <p:blipFill rotWithShape="1">
          <a:blip r:embed="rId5"/>
          <a:srcRect t="7151" b="4648"/>
          <a:stretch/>
        </p:blipFill>
        <p:spPr>
          <a:xfrm>
            <a:off x="7070825" y="2224139"/>
            <a:ext cx="1799478" cy="3639313"/>
          </a:xfrm>
          <a:prstGeom prst="rect">
            <a:avLst/>
          </a:prstGeom>
          <a:ln>
            <a:solidFill>
              <a:srgbClr val="2F528F"/>
            </a:solidFill>
          </a:ln>
        </p:spPr>
      </p:pic>
      <p:pic>
        <p:nvPicPr>
          <p:cNvPr id="5" name="図 4">
            <a:extLst>
              <a:ext uri="{FF2B5EF4-FFF2-40B4-BE49-F238E27FC236}">
                <a16:creationId xmlns:a16="http://schemas.microsoft.com/office/drawing/2014/main" id="{9E2CC219-BC7A-0C52-BCAB-30D0CBD466EA}"/>
              </a:ext>
            </a:extLst>
          </p:cNvPr>
          <p:cNvPicPr>
            <a:picLocks noChangeAspect="1"/>
          </p:cNvPicPr>
          <p:nvPr/>
        </p:nvPicPr>
        <p:blipFill rotWithShape="1">
          <a:blip r:embed="rId6"/>
          <a:srcRect t="14396" b="4361"/>
          <a:stretch/>
        </p:blipFill>
        <p:spPr>
          <a:xfrm>
            <a:off x="7069785" y="2224138"/>
            <a:ext cx="1799477" cy="3639312"/>
          </a:xfrm>
          <a:prstGeom prst="rect">
            <a:avLst/>
          </a:prstGeom>
          <a:ln>
            <a:solidFill>
              <a:srgbClr val="2F528F"/>
            </a:solidFill>
          </a:ln>
        </p:spPr>
      </p:pic>
    </p:spTree>
    <p:extLst>
      <p:ext uri="{BB962C8B-B14F-4D97-AF65-F5344CB8AC3E}">
        <p14:creationId xmlns:p14="http://schemas.microsoft.com/office/powerpoint/2010/main" val="1199447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28306259-3803-95B5-03C2-C5F02B016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87" y="1320980"/>
            <a:ext cx="6469890" cy="3646591"/>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DE688B6F-4C70-18AE-F459-35C6A65F51B9}"/>
              </a:ext>
            </a:extLst>
          </p:cNvPr>
          <p:cNvPicPr>
            <a:picLocks noChangeAspect="1"/>
          </p:cNvPicPr>
          <p:nvPr/>
        </p:nvPicPr>
        <p:blipFill rotWithShape="1">
          <a:blip r:embed="rId4"/>
          <a:srcRect t="14396" b="4361"/>
          <a:stretch/>
        </p:blipFill>
        <p:spPr>
          <a:xfrm>
            <a:off x="7069785" y="1320979"/>
            <a:ext cx="1799477" cy="3639312"/>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45</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129558" y="2720408"/>
            <a:ext cx="1437214" cy="3443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60940" y="5168896"/>
            <a:ext cx="6809378" cy="1285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避難している場所を選択し　登録する　を押します。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市内　　　　を選択　➡次のページへ進んでください。</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市外・県外　を選択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P5</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へ進んでください。</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市内・市外・県外　との表記は　区内・区外や町内・町外、村内・村外　への変更が可能です。</a:t>
            </a:r>
          </a:p>
        </p:txBody>
      </p:sp>
      <p:sp>
        <p:nvSpPr>
          <p:cNvPr id="7" name="四角形: 角を丸くする 54">
            <a:extLst>
              <a:ext uri="{FF2B5EF4-FFF2-40B4-BE49-F238E27FC236}">
                <a16:creationId xmlns:a16="http://schemas.microsoft.com/office/drawing/2014/main" id="{F911E490-C9EB-CC42-CC7F-9BAB0FA1735E}"/>
              </a:ext>
            </a:extLst>
          </p:cNvPr>
          <p:cNvSpPr/>
          <p:nvPr/>
        </p:nvSpPr>
        <p:spPr>
          <a:xfrm>
            <a:off x="7108729" y="2479965"/>
            <a:ext cx="1379846" cy="4145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54">
            <a:extLst>
              <a:ext uri="{FF2B5EF4-FFF2-40B4-BE49-F238E27FC236}">
                <a16:creationId xmlns:a16="http://schemas.microsoft.com/office/drawing/2014/main" id="{0F060348-C49D-23CA-888E-E284E07AB1F5}"/>
              </a:ext>
            </a:extLst>
          </p:cNvPr>
          <p:cNvSpPr/>
          <p:nvPr/>
        </p:nvSpPr>
        <p:spPr>
          <a:xfrm>
            <a:off x="2129558" y="3098066"/>
            <a:ext cx="3073251" cy="2642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1" name="四角形: 角を丸くする 54">
            <a:extLst>
              <a:ext uri="{FF2B5EF4-FFF2-40B4-BE49-F238E27FC236}">
                <a16:creationId xmlns:a16="http://schemas.microsoft.com/office/drawing/2014/main" id="{7ED54EB1-2548-391A-2515-54CF120DD372}"/>
              </a:ext>
            </a:extLst>
          </p:cNvPr>
          <p:cNvSpPr/>
          <p:nvPr/>
        </p:nvSpPr>
        <p:spPr>
          <a:xfrm>
            <a:off x="7108729" y="2924249"/>
            <a:ext cx="1724715" cy="2886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80126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552EDB0-4714-3B86-F382-62CB9EA52D9C}"/>
              </a:ext>
            </a:extLst>
          </p:cNvPr>
          <p:cNvPicPr>
            <a:picLocks noChangeAspect="1"/>
          </p:cNvPicPr>
          <p:nvPr/>
        </p:nvPicPr>
        <p:blipFill rotWithShape="1">
          <a:blip r:embed="rId3"/>
          <a:srcRect t="14034" b="4901"/>
          <a:stretch/>
        </p:blipFill>
        <p:spPr>
          <a:xfrm>
            <a:off x="7070536" y="1317240"/>
            <a:ext cx="1799477" cy="3638893"/>
          </a:xfrm>
          <a:prstGeom prst="rect">
            <a:avLst/>
          </a:prstGeom>
          <a:ln>
            <a:solidFill>
              <a:srgbClr val="2F528F"/>
            </a:solidFill>
          </a:ln>
        </p:spPr>
      </p:pic>
      <p:pic>
        <p:nvPicPr>
          <p:cNvPr id="2050" name="Picture 2">
            <a:extLst>
              <a:ext uri="{FF2B5EF4-FFF2-40B4-BE49-F238E27FC236}">
                <a16:creationId xmlns:a16="http://schemas.microsoft.com/office/drawing/2014/main" id="{B35A59DC-0CAB-34FE-35B5-18DCF3D5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10" y="1317242"/>
            <a:ext cx="6465068" cy="3638893"/>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46</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071390" y="3087002"/>
            <a:ext cx="1302907" cy="3997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2208" y="5200163"/>
            <a:ext cx="4596881"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食料等の支援は必要ですか？　はい・いいえ　を選択します。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選択したら、</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P6</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へ進んでください。</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四角形: 角を丸くする 54">
            <a:extLst>
              <a:ext uri="{FF2B5EF4-FFF2-40B4-BE49-F238E27FC236}">
                <a16:creationId xmlns:a16="http://schemas.microsoft.com/office/drawing/2014/main" id="{F911E490-C9EB-CC42-CC7F-9BAB0FA1735E}"/>
              </a:ext>
            </a:extLst>
          </p:cNvPr>
          <p:cNvSpPr/>
          <p:nvPr/>
        </p:nvSpPr>
        <p:spPr>
          <a:xfrm>
            <a:off x="7097947" y="2948262"/>
            <a:ext cx="1191864" cy="4422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460920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26DABB1-47A9-AE10-4B43-EEFE8383B5AA}"/>
              </a:ext>
            </a:extLst>
          </p:cNvPr>
          <p:cNvPicPr>
            <a:picLocks noChangeAspect="1"/>
          </p:cNvPicPr>
          <p:nvPr/>
        </p:nvPicPr>
        <p:blipFill rotWithShape="1">
          <a:blip r:embed="rId3"/>
          <a:srcRect t="13923" b="4222"/>
          <a:stretch/>
        </p:blipFill>
        <p:spPr>
          <a:xfrm>
            <a:off x="7067685" y="1314350"/>
            <a:ext cx="1799476" cy="3635274"/>
          </a:xfrm>
          <a:prstGeom prst="rect">
            <a:avLst/>
          </a:prstGeom>
          <a:ln>
            <a:solidFill>
              <a:srgbClr val="2F528F"/>
            </a:solidFill>
          </a:ln>
        </p:spPr>
      </p:pic>
      <p:pic>
        <p:nvPicPr>
          <p:cNvPr id="9220" name="Picture 4">
            <a:extLst>
              <a:ext uri="{FF2B5EF4-FFF2-40B4-BE49-F238E27FC236}">
                <a16:creationId xmlns:a16="http://schemas.microsoft.com/office/drawing/2014/main" id="{3D3337FA-782F-756C-A0F3-4A80B5E3B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10" y="1320858"/>
            <a:ext cx="6465068" cy="3635275"/>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47</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071389" y="3087002"/>
            <a:ext cx="3086433" cy="3997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2208" y="5200163"/>
            <a:ext cx="4145317"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カッコ書きをご参考に　具体的な場所　を入力します。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入力したら、</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P7</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へ進んでください。</a:t>
            </a:r>
          </a:p>
        </p:txBody>
      </p:sp>
      <p:sp>
        <p:nvSpPr>
          <p:cNvPr id="7" name="四角形: 角を丸くする 54">
            <a:extLst>
              <a:ext uri="{FF2B5EF4-FFF2-40B4-BE49-F238E27FC236}">
                <a16:creationId xmlns:a16="http://schemas.microsoft.com/office/drawing/2014/main" id="{F911E490-C9EB-CC42-CC7F-9BAB0FA1735E}"/>
              </a:ext>
            </a:extLst>
          </p:cNvPr>
          <p:cNvSpPr/>
          <p:nvPr/>
        </p:nvSpPr>
        <p:spPr>
          <a:xfrm>
            <a:off x="7097947" y="2948262"/>
            <a:ext cx="1735497" cy="5384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2147484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68BFCB9D-1ECA-7F22-6357-6FFE1D5D902F}"/>
              </a:ext>
            </a:extLst>
          </p:cNvPr>
          <p:cNvPicPr>
            <a:picLocks noChangeAspect="1"/>
          </p:cNvPicPr>
          <p:nvPr/>
        </p:nvPicPr>
        <p:blipFill rotWithShape="1">
          <a:blip r:embed="rId3"/>
          <a:srcRect t="13925" b="4900"/>
          <a:stretch/>
        </p:blipFill>
        <p:spPr>
          <a:xfrm>
            <a:off x="7070536" y="1327430"/>
            <a:ext cx="1799477" cy="3628701"/>
          </a:xfrm>
          <a:prstGeom prst="rect">
            <a:avLst/>
          </a:prstGeom>
          <a:ln>
            <a:solidFill>
              <a:srgbClr val="2F528F"/>
            </a:solidFill>
          </a:ln>
        </p:spPr>
      </p:pic>
      <p:pic>
        <p:nvPicPr>
          <p:cNvPr id="4098" name="Picture 2">
            <a:extLst>
              <a:ext uri="{FF2B5EF4-FFF2-40B4-BE49-F238E27FC236}">
                <a16:creationId xmlns:a16="http://schemas.microsoft.com/office/drawing/2014/main" id="{9E4BFE80-B2CA-783A-FDE7-A1C161CB4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34" y="1327433"/>
            <a:ext cx="6465068" cy="3628701"/>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48</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071390" y="3479354"/>
            <a:ext cx="3012973" cy="12522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01819"/>
            <a:ext cx="5951570"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はい　の場合は　支援物資の受取避難所　を選択して、画面をスクロールします。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いいえ　の場合は表示されません。次のページへ進んでください。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四角形: 角を丸くする 54">
            <a:extLst>
              <a:ext uri="{FF2B5EF4-FFF2-40B4-BE49-F238E27FC236}">
                <a16:creationId xmlns:a16="http://schemas.microsoft.com/office/drawing/2014/main" id="{1B7DB99D-3C20-1733-9CE8-4BABCF09E0E6}"/>
              </a:ext>
            </a:extLst>
          </p:cNvPr>
          <p:cNvSpPr/>
          <p:nvPr/>
        </p:nvSpPr>
        <p:spPr>
          <a:xfrm>
            <a:off x="7097946" y="3424206"/>
            <a:ext cx="1735498" cy="12777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矢印: 上 11">
            <a:extLst>
              <a:ext uri="{FF2B5EF4-FFF2-40B4-BE49-F238E27FC236}">
                <a16:creationId xmlns:a16="http://schemas.microsoft.com/office/drawing/2014/main" id="{33B31833-0AE5-7B8C-5506-C0EBB6DDA8E3}"/>
              </a:ext>
            </a:extLst>
          </p:cNvPr>
          <p:cNvSpPr/>
          <p:nvPr/>
        </p:nvSpPr>
        <p:spPr>
          <a:xfrm>
            <a:off x="6464823" y="2807641"/>
            <a:ext cx="198206" cy="1233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 12">
            <a:extLst>
              <a:ext uri="{FF2B5EF4-FFF2-40B4-BE49-F238E27FC236}">
                <a16:creationId xmlns:a16="http://schemas.microsoft.com/office/drawing/2014/main" id="{575FC71A-40BC-D09D-C1D1-CA3956F43DEA}"/>
              </a:ext>
            </a:extLst>
          </p:cNvPr>
          <p:cNvSpPr/>
          <p:nvPr/>
        </p:nvSpPr>
        <p:spPr>
          <a:xfrm>
            <a:off x="8933423" y="2807641"/>
            <a:ext cx="198206" cy="1233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686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8996D030-7553-ED81-D7F8-A51F19B25274}"/>
              </a:ext>
            </a:extLst>
          </p:cNvPr>
          <p:cNvSpPr/>
          <p:nvPr/>
        </p:nvSpPr>
        <p:spPr>
          <a:xfrm>
            <a:off x="3430118" y="6519709"/>
            <a:ext cx="3271438" cy="311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8ABABAA2-4CA5-2A1A-F7FC-110C34CD1D40}"/>
              </a:ext>
            </a:extLst>
          </p:cNvPr>
          <p:cNvCxnSpPr>
            <a:cxnSpLocks/>
          </p:cNvCxnSpPr>
          <p:nvPr/>
        </p:nvCxnSpPr>
        <p:spPr>
          <a:xfrm>
            <a:off x="2774823" y="1577023"/>
            <a:ext cx="0" cy="4494297"/>
          </a:xfrm>
          <a:prstGeom prst="line">
            <a:avLst/>
          </a:prstGeom>
          <a:ln w="19050">
            <a:solidFill>
              <a:srgbClr val="2F335C"/>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74FEE1BE-30E1-4892-7D06-346026EA7094}"/>
              </a:ext>
            </a:extLst>
          </p:cNvPr>
          <p:cNvCxnSpPr>
            <a:cxnSpLocks/>
          </p:cNvCxnSpPr>
          <p:nvPr/>
        </p:nvCxnSpPr>
        <p:spPr>
          <a:xfrm>
            <a:off x="5062883" y="1888592"/>
            <a:ext cx="0" cy="4182728"/>
          </a:xfrm>
          <a:prstGeom prst="line">
            <a:avLst/>
          </a:prstGeom>
          <a:ln w="12700">
            <a:solidFill>
              <a:srgbClr val="2F335C"/>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D5C0D9B-D38E-E18C-192D-094EFA4DADC5}"/>
              </a:ext>
            </a:extLst>
          </p:cNvPr>
          <p:cNvCxnSpPr>
            <a:cxnSpLocks/>
          </p:cNvCxnSpPr>
          <p:nvPr/>
        </p:nvCxnSpPr>
        <p:spPr>
          <a:xfrm>
            <a:off x="7414611" y="1226502"/>
            <a:ext cx="0" cy="5107225"/>
          </a:xfrm>
          <a:prstGeom prst="line">
            <a:avLst/>
          </a:prstGeom>
          <a:ln w="19050">
            <a:solidFill>
              <a:srgbClr val="2F335C"/>
            </a:solidFill>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F3089A50-6FD0-01FC-1530-DEFC0D1928F9}"/>
              </a:ext>
            </a:extLst>
          </p:cNvPr>
          <p:cNvSpPr/>
          <p:nvPr/>
        </p:nvSpPr>
        <p:spPr>
          <a:xfrm>
            <a:off x="124538" y="1577023"/>
            <a:ext cx="2596121" cy="5847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2B1F0979-D125-5C01-0959-51352960BBDE}"/>
              </a:ext>
            </a:extLst>
          </p:cNvPr>
          <p:cNvSpPr/>
          <p:nvPr/>
        </p:nvSpPr>
        <p:spPr>
          <a:xfrm>
            <a:off x="265242" y="950846"/>
            <a:ext cx="9216000" cy="192860"/>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3C4F35F-6651-AB4E-72D5-DA2B70CA9A42}"/>
              </a:ext>
            </a:extLst>
          </p:cNvPr>
          <p:cNvSpPr txBox="1"/>
          <p:nvPr/>
        </p:nvSpPr>
        <p:spPr>
          <a:xfrm>
            <a:off x="310807" y="746090"/>
            <a:ext cx="9110186" cy="461665"/>
          </a:xfrm>
          <a:prstGeom prst="rect">
            <a:avLst/>
          </a:prstGeom>
          <a:noFill/>
        </p:spPr>
        <p:txBody>
          <a:bodyPr wrap="none" rtlCol="0">
            <a:spAutoFit/>
          </a:bodyPr>
          <a:lstStyle/>
          <a:p>
            <a:pPr algn="ctr"/>
            <a:r>
              <a:rPr lang="ja-JP" altLang="en-US" sz="2400" b="1" dirty="0">
                <a:solidFill>
                  <a:srgbClr val="2F335C"/>
                </a:solidFill>
                <a:latin typeface="+mj-ea"/>
                <a:ea typeface="+mj-ea"/>
                <a:cs typeface="Noto Sans CJK JP DemiLight" charset="-128"/>
              </a:rPr>
              <a:t>避難者や状況に寄り添い、よりスムーズな登録方法をご選択可能</a:t>
            </a:r>
            <a:endParaRPr kumimoji="1" lang="ja-JP" altLang="en-US" sz="2400" b="1" dirty="0">
              <a:solidFill>
                <a:srgbClr val="2F335C"/>
              </a:solidFill>
              <a:latin typeface="+mj-ea"/>
              <a:ea typeface="+mj-ea"/>
              <a:cs typeface="Noto Sans CJK JP DemiLight" charset="-128"/>
            </a:endParaRPr>
          </a:p>
        </p:txBody>
      </p:sp>
      <p:sp>
        <p:nvSpPr>
          <p:cNvPr id="7" name="テキスト ボックス 6">
            <a:extLst>
              <a:ext uri="{FF2B5EF4-FFF2-40B4-BE49-F238E27FC236}">
                <a16:creationId xmlns:a16="http://schemas.microsoft.com/office/drawing/2014/main" id="{C7D7D210-85A0-0890-1878-CFCD2A4C3055}"/>
              </a:ext>
            </a:extLst>
          </p:cNvPr>
          <p:cNvSpPr txBox="1"/>
          <p:nvPr/>
        </p:nvSpPr>
        <p:spPr>
          <a:xfrm>
            <a:off x="88945" y="1729216"/>
            <a:ext cx="2607363" cy="338554"/>
          </a:xfrm>
          <a:prstGeom prst="rect">
            <a:avLst/>
          </a:prstGeom>
          <a:noFill/>
        </p:spPr>
        <p:txBody>
          <a:bodyPr wrap="square" rtlCol="0">
            <a:spAutoFit/>
          </a:bodyPr>
          <a:lstStyle/>
          <a:p>
            <a:pPr algn="ctr"/>
            <a:r>
              <a:rPr kumimoji="1" lang="ja-JP" altLang="en-US" sz="1600" b="1" dirty="0">
                <a:solidFill>
                  <a:srgbClr val="2F335C"/>
                </a:solidFill>
                <a:latin typeface="+mj-ea"/>
                <a:ea typeface="+mj-ea"/>
                <a:cs typeface="Noto Sans CJK JP DemiLight" charset="-128"/>
              </a:rPr>
              <a:t>スマホが使える方</a:t>
            </a:r>
          </a:p>
        </p:txBody>
      </p:sp>
      <p:sp>
        <p:nvSpPr>
          <p:cNvPr id="10" name="テキスト ボックス 9">
            <a:extLst>
              <a:ext uri="{FF2B5EF4-FFF2-40B4-BE49-F238E27FC236}">
                <a16:creationId xmlns:a16="http://schemas.microsoft.com/office/drawing/2014/main" id="{BD1EF6C5-5040-1454-501E-3DA2A0FBB0D6}"/>
              </a:ext>
            </a:extLst>
          </p:cNvPr>
          <p:cNvSpPr txBox="1"/>
          <p:nvPr/>
        </p:nvSpPr>
        <p:spPr>
          <a:xfrm>
            <a:off x="7465540" y="1576061"/>
            <a:ext cx="2373868" cy="584775"/>
          </a:xfrm>
          <a:prstGeom prst="rect">
            <a:avLst/>
          </a:prstGeom>
          <a:solidFill>
            <a:schemeClr val="accent1">
              <a:lumMod val="40000"/>
              <a:lumOff val="60000"/>
            </a:schemeClr>
          </a:solidFill>
        </p:spPr>
        <p:txBody>
          <a:bodyPr wrap="square" rtlCol="0">
            <a:spAutoFit/>
          </a:bodyPr>
          <a:lstStyle/>
          <a:p>
            <a:pPr algn="ctr"/>
            <a:r>
              <a:rPr lang="ja-JP" altLang="en-US" sz="1600" b="1" dirty="0">
                <a:solidFill>
                  <a:srgbClr val="2F335C"/>
                </a:solidFill>
                <a:latin typeface="+mj-ea"/>
                <a:ea typeface="+mj-ea"/>
                <a:cs typeface="Noto Sans CJK JP DemiLight" charset="-128"/>
              </a:rPr>
              <a:t>車中泊避難・</a:t>
            </a:r>
            <a:endParaRPr lang="en-US" altLang="ja-JP" sz="1600" b="1" dirty="0">
              <a:solidFill>
                <a:srgbClr val="2F335C"/>
              </a:solidFill>
              <a:latin typeface="+mj-ea"/>
              <a:ea typeface="+mj-ea"/>
              <a:cs typeface="Noto Sans CJK JP DemiLight" charset="-128"/>
            </a:endParaRPr>
          </a:p>
          <a:p>
            <a:pPr algn="ctr"/>
            <a:r>
              <a:rPr lang="ja-JP" altLang="en-US" sz="1600" b="1" dirty="0">
                <a:solidFill>
                  <a:srgbClr val="2F335C"/>
                </a:solidFill>
                <a:latin typeface="+mj-ea"/>
                <a:ea typeface="+mj-ea"/>
                <a:cs typeface="Noto Sans CJK JP DemiLight" charset="-128"/>
              </a:rPr>
              <a:t>在宅避難者の方</a:t>
            </a:r>
            <a:endParaRPr kumimoji="1" lang="ja-JP" altLang="en-US" sz="1600" b="1" dirty="0">
              <a:solidFill>
                <a:srgbClr val="2F335C"/>
              </a:solidFill>
              <a:latin typeface="+mj-ea"/>
              <a:ea typeface="+mj-ea"/>
              <a:cs typeface="Noto Sans CJK JP DemiLight" charset="-128"/>
            </a:endParaRPr>
          </a:p>
        </p:txBody>
      </p:sp>
      <p:pic>
        <p:nvPicPr>
          <p:cNvPr id="35" name="図 34">
            <a:extLst>
              <a:ext uri="{FF2B5EF4-FFF2-40B4-BE49-F238E27FC236}">
                <a16:creationId xmlns:a16="http://schemas.microsoft.com/office/drawing/2014/main" id="{C6932866-4F0C-55FD-7385-48DEF1DB39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4406265">
            <a:off x="3232916" y="1909694"/>
            <a:ext cx="765681" cy="1390117"/>
          </a:xfrm>
          <a:prstGeom prst="rect">
            <a:avLst/>
          </a:prstGeom>
        </p:spPr>
      </p:pic>
      <p:pic>
        <p:nvPicPr>
          <p:cNvPr id="15" name="図 14">
            <a:extLst>
              <a:ext uri="{FF2B5EF4-FFF2-40B4-BE49-F238E27FC236}">
                <a16:creationId xmlns:a16="http://schemas.microsoft.com/office/drawing/2014/main" id="{B2BC60AB-9533-861D-C226-AF920CFBD9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221" y="2238554"/>
            <a:ext cx="1348433" cy="1348433"/>
          </a:xfrm>
          <a:prstGeom prst="rect">
            <a:avLst/>
          </a:prstGeom>
        </p:spPr>
      </p:pic>
      <p:pic>
        <p:nvPicPr>
          <p:cNvPr id="21" name="図 20">
            <a:extLst>
              <a:ext uri="{FF2B5EF4-FFF2-40B4-BE49-F238E27FC236}">
                <a16:creationId xmlns:a16="http://schemas.microsoft.com/office/drawing/2014/main" id="{8B0B48B5-8D4F-E4EE-B0DA-46845996BE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5170" y="2368831"/>
            <a:ext cx="885024" cy="1025857"/>
          </a:xfrm>
          <a:prstGeom prst="rect">
            <a:avLst/>
          </a:prstGeom>
        </p:spPr>
      </p:pic>
      <p:pic>
        <p:nvPicPr>
          <p:cNvPr id="23" name="図 22">
            <a:extLst>
              <a:ext uri="{FF2B5EF4-FFF2-40B4-BE49-F238E27FC236}">
                <a16:creationId xmlns:a16="http://schemas.microsoft.com/office/drawing/2014/main" id="{599DED6F-217D-D560-1DDD-ED5C1AD48F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17069" y="3098661"/>
            <a:ext cx="424629" cy="406430"/>
          </a:xfrm>
          <a:prstGeom prst="rect">
            <a:avLst/>
          </a:prstGeom>
        </p:spPr>
      </p:pic>
      <p:pic>
        <p:nvPicPr>
          <p:cNvPr id="36" name="図 35">
            <a:extLst>
              <a:ext uri="{FF2B5EF4-FFF2-40B4-BE49-F238E27FC236}">
                <a16:creationId xmlns:a16="http://schemas.microsoft.com/office/drawing/2014/main" id="{928E1AE6-1DF8-5C58-CA5C-5D94E9D1DB68}"/>
              </a:ext>
            </a:extLst>
          </p:cNvPr>
          <p:cNvPicPr>
            <a:picLocks noChangeAspect="1"/>
          </p:cNvPicPr>
          <p:nvPr/>
        </p:nvPicPr>
        <p:blipFill rotWithShape="1">
          <a:blip r:embed="rId6" cstate="screen">
            <a:biLevel thresh="75000"/>
            <a:extLst>
              <a:ext uri="{28A0092B-C50C-407E-A947-70E740481C1C}">
                <a14:useLocalDpi xmlns:a14="http://schemas.microsoft.com/office/drawing/2010/main"/>
              </a:ext>
            </a:extLst>
          </a:blip>
          <a:srcRect/>
          <a:stretch/>
        </p:blipFill>
        <p:spPr>
          <a:xfrm>
            <a:off x="6071468" y="2783201"/>
            <a:ext cx="399794" cy="347929"/>
          </a:xfrm>
          <a:prstGeom prst="rect">
            <a:avLst/>
          </a:prstGeom>
          <a:ln>
            <a:solidFill>
              <a:schemeClr val="bg1">
                <a:lumMod val="75000"/>
              </a:schemeClr>
            </a:solidFill>
          </a:ln>
        </p:spPr>
      </p:pic>
      <p:grpSp>
        <p:nvGrpSpPr>
          <p:cNvPr id="1031" name="グループ化 1030">
            <a:extLst>
              <a:ext uri="{FF2B5EF4-FFF2-40B4-BE49-F238E27FC236}">
                <a16:creationId xmlns:a16="http://schemas.microsoft.com/office/drawing/2014/main" id="{242F0630-757E-F1A1-128D-31BEC56CD139}"/>
              </a:ext>
            </a:extLst>
          </p:cNvPr>
          <p:cNvGrpSpPr/>
          <p:nvPr/>
        </p:nvGrpSpPr>
        <p:grpSpPr>
          <a:xfrm>
            <a:off x="7643280" y="2153732"/>
            <a:ext cx="2056980" cy="1433256"/>
            <a:chOff x="7551605" y="2044891"/>
            <a:chExt cx="2241454" cy="1543575"/>
          </a:xfrm>
        </p:grpSpPr>
        <p:pic>
          <p:nvPicPr>
            <p:cNvPr id="38" name="図 37">
              <a:extLst>
                <a:ext uri="{FF2B5EF4-FFF2-40B4-BE49-F238E27FC236}">
                  <a16:creationId xmlns:a16="http://schemas.microsoft.com/office/drawing/2014/main" id="{A1D877CE-A3D0-1F42-E988-99EC72A158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14682" y="2044891"/>
              <a:ext cx="1478377" cy="1543575"/>
            </a:xfrm>
            <a:prstGeom prst="rect">
              <a:avLst/>
            </a:prstGeom>
          </p:spPr>
        </p:pic>
        <p:sp>
          <p:nvSpPr>
            <p:cNvPr id="39" name="思考の吹き出し: 雲形 38">
              <a:extLst>
                <a:ext uri="{FF2B5EF4-FFF2-40B4-BE49-F238E27FC236}">
                  <a16:creationId xmlns:a16="http://schemas.microsoft.com/office/drawing/2014/main" id="{35BFB398-5B75-4282-8338-C63BEA686D66}"/>
                </a:ext>
              </a:extLst>
            </p:cNvPr>
            <p:cNvSpPr/>
            <p:nvPr/>
          </p:nvSpPr>
          <p:spPr>
            <a:xfrm>
              <a:off x="7551605" y="2209053"/>
              <a:ext cx="1120595" cy="967157"/>
            </a:xfrm>
            <a:prstGeom prst="cloudCallout">
              <a:avLst>
                <a:gd name="adj1" fmla="val 66595"/>
                <a:gd name="adj2" fmla="val 36613"/>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ウェブブラウザーのアイコン素材 | 無料のアイコンイラスト集 icon-pit">
              <a:extLst>
                <a:ext uri="{FF2B5EF4-FFF2-40B4-BE49-F238E27FC236}">
                  <a16:creationId xmlns:a16="http://schemas.microsoft.com/office/drawing/2014/main" id="{882344F7-5667-9CA9-80B8-0C7AA52E2CE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85051" y="2281423"/>
              <a:ext cx="822416" cy="822416"/>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テキスト ボックス 55">
            <a:extLst>
              <a:ext uri="{FF2B5EF4-FFF2-40B4-BE49-F238E27FC236}">
                <a16:creationId xmlns:a16="http://schemas.microsoft.com/office/drawing/2014/main" id="{B5BFC70B-BC66-4909-7D5A-6D25BCCE5114}"/>
              </a:ext>
            </a:extLst>
          </p:cNvPr>
          <p:cNvSpPr txBox="1"/>
          <p:nvPr/>
        </p:nvSpPr>
        <p:spPr>
          <a:xfrm>
            <a:off x="205740" y="3545902"/>
            <a:ext cx="2490568" cy="892552"/>
          </a:xfrm>
          <a:prstGeom prst="rect">
            <a:avLst/>
          </a:prstGeom>
          <a:noFill/>
        </p:spPr>
        <p:txBody>
          <a:bodyPr wrap="square" rtlCol="0">
            <a:spAutoFit/>
          </a:bodyPr>
          <a:lstStyle/>
          <a:p>
            <a:r>
              <a:rPr lang="ja-JP" altLang="en-US" sz="1300" dirty="0">
                <a:latin typeface="+mj-ea"/>
                <a:ea typeface="+mj-ea"/>
                <a:cs typeface="Noto Sans CJK JP DemiLight" charset="-128"/>
              </a:rPr>
              <a:t>自治体の</a:t>
            </a:r>
            <a:r>
              <a:rPr lang="en-US" altLang="ja-JP" sz="1300" dirty="0">
                <a:latin typeface="+mj-ea"/>
                <a:ea typeface="+mj-ea"/>
                <a:cs typeface="Noto Sans CJK JP DemiLight" charset="-128"/>
              </a:rPr>
              <a:t>Web</a:t>
            </a:r>
            <a:r>
              <a:rPr lang="ja-JP" altLang="en-US" sz="1300" dirty="0">
                <a:latin typeface="+mj-ea"/>
                <a:ea typeface="+mj-ea"/>
                <a:cs typeface="Noto Sans CJK JP DemiLight" charset="-128"/>
              </a:rPr>
              <a:t>サイトや</a:t>
            </a:r>
            <a:r>
              <a:rPr kumimoji="1" lang="ja-JP" altLang="en-US" sz="1300" dirty="0">
                <a:latin typeface="+mj-ea"/>
                <a:ea typeface="+mj-ea"/>
                <a:cs typeface="Noto Sans CJK JP DemiLight" charset="-128"/>
              </a:rPr>
              <a:t>避難所に貼り出した</a:t>
            </a:r>
            <a:r>
              <a:rPr kumimoji="1" lang="en-US" altLang="ja-JP" sz="1300" dirty="0">
                <a:latin typeface="+mj-ea"/>
                <a:ea typeface="+mj-ea"/>
                <a:cs typeface="Noto Sans CJK JP DemiLight" charset="-128"/>
              </a:rPr>
              <a:t>QR</a:t>
            </a:r>
            <a:r>
              <a:rPr kumimoji="1" lang="ja-JP" altLang="en-US" sz="1300" dirty="0">
                <a:latin typeface="+mj-ea"/>
                <a:ea typeface="+mj-ea"/>
                <a:cs typeface="Noto Sans CJK JP DemiLight" charset="-128"/>
              </a:rPr>
              <a:t>コードから</a:t>
            </a:r>
          </a:p>
          <a:p>
            <a:r>
              <a:rPr lang="ja-JP" altLang="en-US" sz="1300" b="1" dirty="0">
                <a:latin typeface="+mj-ea"/>
                <a:ea typeface="+mj-ea"/>
                <a:cs typeface="Noto Sans CJK JP DemiLight" charset="-128"/>
              </a:rPr>
              <a:t>自分のスマートフォンで</a:t>
            </a:r>
            <a:r>
              <a:rPr lang="ja-JP" altLang="en-US" sz="1300" dirty="0">
                <a:latin typeface="+mj-ea"/>
                <a:ea typeface="+mj-ea"/>
                <a:cs typeface="Noto Sans CJK JP DemiLight" charset="-128"/>
              </a:rPr>
              <a:t>入力画面へアクセス</a:t>
            </a:r>
            <a:endParaRPr kumimoji="1" lang="en-US" altLang="ja-JP" sz="1300" dirty="0">
              <a:latin typeface="+mj-ea"/>
              <a:ea typeface="+mj-ea"/>
              <a:cs typeface="Noto Sans CJK JP DemiLight" charset="-128"/>
            </a:endParaRPr>
          </a:p>
        </p:txBody>
      </p:sp>
      <p:sp>
        <p:nvSpPr>
          <p:cNvPr id="57" name="テキスト ボックス 56">
            <a:extLst>
              <a:ext uri="{FF2B5EF4-FFF2-40B4-BE49-F238E27FC236}">
                <a16:creationId xmlns:a16="http://schemas.microsoft.com/office/drawing/2014/main" id="{7B2CF293-4049-950B-6FD3-AC700216C4FF}"/>
              </a:ext>
            </a:extLst>
          </p:cNvPr>
          <p:cNvSpPr txBox="1"/>
          <p:nvPr/>
        </p:nvSpPr>
        <p:spPr>
          <a:xfrm>
            <a:off x="2997215" y="3545902"/>
            <a:ext cx="1955785" cy="892552"/>
          </a:xfrm>
          <a:prstGeom prst="rect">
            <a:avLst/>
          </a:prstGeom>
          <a:noFill/>
        </p:spPr>
        <p:txBody>
          <a:bodyPr wrap="square" rtlCol="0">
            <a:spAutoFit/>
          </a:bodyPr>
          <a:lstStyle/>
          <a:p>
            <a:r>
              <a:rPr kumimoji="1" lang="ja-JP" altLang="en-US" sz="1300" b="1" dirty="0">
                <a:latin typeface="+mj-ea"/>
                <a:ea typeface="+mj-ea"/>
                <a:cs typeface="Noto Sans CJK JP DemiLight" charset="-128"/>
              </a:rPr>
              <a:t>マイナンバーカードや</a:t>
            </a:r>
            <a:endParaRPr kumimoji="1" lang="en-US" altLang="ja-JP" sz="1300" b="1" dirty="0">
              <a:latin typeface="+mj-ea"/>
              <a:ea typeface="+mj-ea"/>
              <a:cs typeface="Noto Sans CJK JP DemiLight" charset="-128"/>
            </a:endParaRPr>
          </a:p>
          <a:p>
            <a:r>
              <a:rPr lang="ja-JP" altLang="en-US" sz="1300" b="1" dirty="0">
                <a:latin typeface="+mj-ea"/>
                <a:ea typeface="+mj-ea"/>
                <a:cs typeface="Noto Sans CJK JP DemiLight" charset="-128"/>
              </a:rPr>
              <a:t>免許証などの身分証</a:t>
            </a:r>
            <a:r>
              <a:rPr lang="ja-JP" altLang="en-US" sz="1300" dirty="0">
                <a:latin typeface="+mj-ea"/>
                <a:ea typeface="+mj-ea"/>
                <a:cs typeface="Noto Sans CJK JP DemiLight" charset="-128"/>
              </a:rPr>
              <a:t>を避難所の</a:t>
            </a:r>
            <a:r>
              <a:rPr lang="en-US" altLang="ja-JP" sz="1300" dirty="0">
                <a:latin typeface="+mj-ea"/>
                <a:ea typeface="+mj-ea"/>
                <a:cs typeface="Noto Sans CJK JP DemiLight" charset="-128"/>
              </a:rPr>
              <a:t>PC</a:t>
            </a:r>
            <a:r>
              <a:rPr lang="ja-JP" altLang="en-US" sz="1300" dirty="0">
                <a:latin typeface="+mj-ea"/>
                <a:ea typeface="+mj-ea"/>
                <a:cs typeface="Noto Sans CJK JP DemiLight" charset="-128"/>
              </a:rPr>
              <a:t>でスキャン、画像認識して登録</a:t>
            </a:r>
            <a:endParaRPr kumimoji="1" lang="en-US" altLang="ja-JP" sz="1000" dirty="0">
              <a:latin typeface="+mj-ea"/>
              <a:ea typeface="+mj-ea"/>
              <a:cs typeface="Noto Sans CJK JP DemiLight" charset="-128"/>
            </a:endParaRPr>
          </a:p>
        </p:txBody>
      </p:sp>
      <p:sp>
        <p:nvSpPr>
          <p:cNvPr id="58" name="テキスト ボックス 57">
            <a:extLst>
              <a:ext uri="{FF2B5EF4-FFF2-40B4-BE49-F238E27FC236}">
                <a16:creationId xmlns:a16="http://schemas.microsoft.com/office/drawing/2014/main" id="{1FDA5F23-CBB3-E54F-8824-4AB1394B50BB}"/>
              </a:ext>
            </a:extLst>
          </p:cNvPr>
          <p:cNvSpPr txBox="1"/>
          <p:nvPr/>
        </p:nvSpPr>
        <p:spPr>
          <a:xfrm>
            <a:off x="5215386" y="3545902"/>
            <a:ext cx="2053650" cy="892552"/>
          </a:xfrm>
          <a:prstGeom prst="rect">
            <a:avLst/>
          </a:prstGeom>
          <a:noFill/>
        </p:spPr>
        <p:txBody>
          <a:bodyPr wrap="square" rtlCol="0">
            <a:spAutoFit/>
          </a:bodyPr>
          <a:lstStyle/>
          <a:p>
            <a:r>
              <a:rPr lang="ja-JP" altLang="en-US" sz="1300" dirty="0">
                <a:latin typeface="+mj-ea"/>
                <a:ea typeface="+mj-ea"/>
                <a:cs typeface="Noto Sans CJK JP DemiLight" charset="-128"/>
              </a:rPr>
              <a:t>予め個人のデータを書き込んだ</a:t>
            </a:r>
            <a:r>
              <a:rPr lang="en-US" altLang="ja-JP" sz="1300" b="1" dirty="0">
                <a:latin typeface="+mj-ea"/>
                <a:ea typeface="+mj-ea"/>
                <a:cs typeface="Noto Sans CJK JP DemiLight" charset="-128"/>
              </a:rPr>
              <a:t>QR</a:t>
            </a:r>
            <a:r>
              <a:rPr lang="ja-JP" altLang="en-US" sz="1300" b="1" dirty="0">
                <a:latin typeface="+mj-ea"/>
                <a:ea typeface="+mj-ea"/>
                <a:cs typeface="Noto Sans CJK JP DemiLight" charset="-128"/>
              </a:rPr>
              <a:t>コード</a:t>
            </a:r>
            <a:r>
              <a:rPr lang="ja-JP" altLang="en-US" sz="1300" dirty="0">
                <a:latin typeface="+mj-ea"/>
                <a:ea typeface="+mj-ea"/>
                <a:cs typeface="Noto Sans CJK JP DemiLight" charset="-128"/>
              </a:rPr>
              <a:t>を発行常時携帯し</a:t>
            </a:r>
            <a:r>
              <a:rPr kumimoji="1" lang="ja-JP" altLang="en-US" sz="1300" dirty="0">
                <a:latin typeface="+mj-ea"/>
                <a:ea typeface="+mj-ea"/>
                <a:cs typeface="Noto Sans CJK JP DemiLight" charset="-128"/>
              </a:rPr>
              <a:t>避難所の</a:t>
            </a:r>
            <a:r>
              <a:rPr lang="en-US" altLang="ja-JP" sz="1300" dirty="0">
                <a:latin typeface="+mj-ea"/>
                <a:ea typeface="+mj-ea"/>
                <a:cs typeface="Noto Sans CJK JP DemiLight" charset="-128"/>
              </a:rPr>
              <a:t>PC</a:t>
            </a:r>
            <a:r>
              <a:rPr lang="ja-JP" altLang="en-US" sz="1300" dirty="0">
                <a:latin typeface="+mj-ea"/>
                <a:ea typeface="+mj-ea"/>
                <a:cs typeface="Noto Sans CJK JP DemiLight" charset="-128"/>
              </a:rPr>
              <a:t>で</a:t>
            </a:r>
            <a:r>
              <a:rPr kumimoji="1" lang="ja-JP" altLang="en-US" sz="1300" dirty="0">
                <a:latin typeface="+mj-ea"/>
                <a:ea typeface="+mj-ea"/>
                <a:cs typeface="Noto Sans CJK JP DemiLight" charset="-128"/>
              </a:rPr>
              <a:t>スキャン登録</a:t>
            </a:r>
            <a:endParaRPr kumimoji="1" lang="en-US" altLang="ja-JP" sz="1000" dirty="0">
              <a:latin typeface="+mj-ea"/>
              <a:ea typeface="+mj-ea"/>
              <a:cs typeface="Noto Sans CJK JP DemiLight" charset="-128"/>
            </a:endParaRPr>
          </a:p>
        </p:txBody>
      </p:sp>
      <p:sp>
        <p:nvSpPr>
          <p:cNvPr id="60" name="テキスト ボックス 59">
            <a:extLst>
              <a:ext uri="{FF2B5EF4-FFF2-40B4-BE49-F238E27FC236}">
                <a16:creationId xmlns:a16="http://schemas.microsoft.com/office/drawing/2014/main" id="{6F58B4B4-DEF2-3E44-258E-D5910F16F752}"/>
              </a:ext>
            </a:extLst>
          </p:cNvPr>
          <p:cNvSpPr txBox="1"/>
          <p:nvPr/>
        </p:nvSpPr>
        <p:spPr>
          <a:xfrm>
            <a:off x="7654517" y="3545902"/>
            <a:ext cx="1903140" cy="692497"/>
          </a:xfrm>
          <a:prstGeom prst="rect">
            <a:avLst/>
          </a:prstGeom>
          <a:noFill/>
        </p:spPr>
        <p:txBody>
          <a:bodyPr wrap="square" rtlCol="0">
            <a:spAutoFit/>
          </a:bodyPr>
          <a:lstStyle/>
          <a:p>
            <a:r>
              <a:rPr lang="ja-JP" altLang="en-US" sz="1300" b="1" dirty="0">
                <a:latin typeface="+mj-ea"/>
                <a:ea typeface="+mj-ea"/>
                <a:cs typeface="Noto Sans CJK JP DemiLight" charset="-128"/>
              </a:rPr>
              <a:t>自治体の</a:t>
            </a:r>
            <a:r>
              <a:rPr lang="en-US" altLang="ja-JP" sz="1300" b="1" dirty="0">
                <a:latin typeface="+mj-ea"/>
                <a:ea typeface="+mj-ea"/>
                <a:cs typeface="Noto Sans CJK JP DemiLight" charset="-128"/>
              </a:rPr>
              <a:t>Web</a:t>
            </a:r>
            <a:r>
              <a:rPr lang="ja-JP" altLang="en-US" sz="1300" b="1" dirty="0">
                <a:latin typeface="+mj-ea"/>
                <a:ea typeface="+mj-ea"/>
                <a:cs typeface="Noto Sans CJK JP DemiLight" charset="-128"/>
              </a:rPr>
              <a:t>サイト</a:t>
            </a:r>
            <a:r>
              <a:rPr lang="ja-JP" altLang="en-US" sz="1300" dirty="0">
                <a:latin typeface="+mj-ea"/>
                <a:ea typeface="+mj-ea"/>
                <a:cs typeface="Noto Sans CJK JP DemiLight" charset="-128"/>
              </a:rPr>
              <a:t>より入力画面へアクセスし状況を含めて入力</a:t>
            </a:r>
            <a:endParaRPr kumimoji="1" lang="en-US" altLang="ja-JP" sz="1000" dirty="0">
              <a:latin typeface="+mj-ea"/>
              <a:ea typeface="+mj-ea"/>
              <a:cs typeface="Noto Sans CJK JP DemiLight" charset="-128"/>
            </a:endParaRPr>
          </a:p>
        </p:txBody>
      </p:sp>
      <p:sp>
        <p:nvSpPr>
          <p:cNvPr id="8" name="四角形: 角を丸くする 7">
            <a:extLst>
              <a:ext uri="{FF2B5EF4-FFF2-40B4-BE49-F238E27FC236}">
                <a16:creationId xmlns:a16="http://schemas.microsoft.com/office/drawing/2014/main" id="{79E3F0A3-5D6F-7585-6BE1-8C9CDC79C53E}"/>
              </a:ext>
            </a:extLst>
          </p:cNvPr>
          <p:cNvSpPr/>
          <p:nvPr/>
        </p:nvSpPr>
        <p:spPr>
          <a:xfrm>
            <a:off x="128251" y="4402731"/>
            <a:ext cx="2587829" cy="47525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ご自宅や出先、避難所にて</a:t>
            </a:r>
          </a:p>
          <a:p>
            <a:pPr algn="ctr"/>
            <a:r>
              <a:rPr kumimoji="1" lang="ja-JP" altLang="en-US" sz="1400" b="1" dirty="0">
                <a:solidFill>
                  <a:schemeClr val="tx1"/>
                </a:solidFill>
              </a:rPr>
              <a:t>ご自分のスマホで！</a:t>
            </a:r>
          </a:p>
        </p:txBody>
      </p:sp>
      <p:sp>
        <p:nvSpPr>
          <p:cNvPr id="13" name="四角形: 角を丸くする 12">
            <a:extLst>
              <a:ext uri="{FF2B5EF4-FFF2-40B4-BE49-F238E27FC236}">
                <a16:creationId xmlns:a16="http://schemas.microsoft.com/office/drawing/2014/main" id="{4E45CABD-D84C-480A-CA0F-98D00C5D29EB}"/>
              </a:ext>
            </a:extLst>
          </p:cNvPr>
          <p:cNvSpPr/>
          <p:nvPr/>
        </p:nvSpPr>
        <p:spPr>
          <a:xfrm>
            <a:off x="2832591" y="4402731"/>
            <a:ext cx="4516438" cy="475258"/>
          </a:xfrm>
          <a:prstGeom prst="roundRect">
            <a:avLst/>
          </a:prstGeom>
          <a:solidFill>
            <a:srgbClr val="AFF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solidFill>
                  <a:schemeClr val="tx1"/>
                </a:solidFill>
              </a:rPr>
              <a:t>避難所の</a:t>
            </a:r>
            <a:r>
              <a:rPr lang="en-US" altLang="ja-JP" sz="1600" b="1" dirty="0">
                <a:solidFill>
                  <a:schemeClr val="tx1"/>
                </a:solidFill>
              </a:rPr>
              <a:t>PC</a:t>
            </a:r>
            <a:r>
              <a:rPr lang="ja-JP" altLang="en-US" sz="1400" b="1" dirty="0">
                <a:solidFill>
                  <a:schemeClr val="tx1"/>
                </a:solidFill>
              </a:rPr>
              <a:t>と</a:t>
            </a:r>
          </a:p>
          <a:p>
            <a:pPr algn="ctr"/>
            <a:r>
              <a:rPr lang="ja-JP" altLang="en-US" sz="1400" b="1" dirty="0">
                <a:solidFill>
                  <a:schemeClr val="tx1"/>
                </a:solidFill>
              </a:rPr>
              <a:t>スキャナーやバーコードリーダー</a:t>
            </a:r>
            <a:r>
              <a:rPr kumimoji="1" lang="ja-JP" altLang="en-US" sz="1400" b="1" dirty="0">
                <a:solidFill>
                  <a:schemeClr val="tx1"/>
                </a:solidFill>
              </a:rPr>
              <a:t>で！</a:t>
            </a:r>
          </a:p>
        </p:txBody>
      </p:sp>
      <p:sp>
        <p:nvSpPr>
          <p:cNvPr id="16" name="四角形: 角を丸くする 15">
            <a:extLst>
              <a:ext uri="{FF2B5EF4-FFF2-40B4-BE49-F238E27FC236}">
                <a16:creationId xmlns:a16="http://schemas.microsoft.com/office/drawing/2014/main" id="{0494E306-9813-EC48-71B4-E78E3714A6CA}"/>
              </a:ext>
            </a:extLst>
          </p:cNvPr>
          <p:cNvSpPr/>
          <p:nvPr/>
        </p:nvSpPr>
        <p:spPr>
          <a:xfrm>
            <a:off x="7480194" y="4402731"/>
            <a:ext cx="2312865" cy="47525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chemeClr val="tx1"/>
                </a:solidFill>
              </a:rPr>
              <a:t>車中・ご自宅から</a:t>
            </a:r>
            <a:endParaRPr lang="en-US" altLang="ja-JP" sz="1400" b="1" dirty="0">
              <a:solidFill>
                <a:schemeClr val="tx1"/>
              </a:solidFill>
            </a:endParaRPr>
          </a:p>
          <a:p>
            <a:pPr algn="ctr"/>
            <a:r>
              <a:rPr kumimoji="1" lang="ja-JP" altLang="en-US" sz="1400" b="1" dirty="0">
                <a:solidFill>
                  <a:schemeClr val="tx1"/>
                </a:solidFill>
              </a:rPr>
              <a:t>ご自分のスマホや</a:t>
            </a:r>
            <a:r>
              <a:rPr lang="en-US" altLang="ja-JP" sz="1600" b="1" dirty="0">
                <a:solidFill>
                  <a:schemeClr val="tx1"/>
                </a:solidFill>
              </a:rPr>
              <a:t>PC</a:t>
            </a:r>
            <a:r>
              <a:rPr kumimoji="1" lang="ja-JP" altLang="en-US" sz="1400" b="1" dirty="0">
                <a:solidFill>
                  <a:schemeClr val="tx1"/>
                </a:solidFill>
              </a:rPr>
              <a:t>で！</a:t>
            </a:r>
          </a:p>
        </p:txBody>
      </p:sp>
      <p:sp>
        <p:nvSpPr>
          <p:cNvPr id="18" name="テキスト ボックス 17">
            <a:extLst>
              <a:ext uri="{FF2B5EF4-FFF2-40B4-BE49-F238E27FC236}">
                <a16:creationId xmlns:a16="http://schemas.microsoft.com/office/drawing/2014/main" id="{02793F94-4E6D-F30C-49D3-B229CB27013F}"/>
              </a:ext>
            </a:extLst>
          </p:cNvPr>
          <p:cNvSpPr txBox="1"/>
          <p:nvPr/>
        </p:nvSpPr>
        <p:spPr>
          <a:xfrm>
            <a:off x="501903" y="5337017"/>
            <a:ext cx="1896837" cy="461665"/>
          </a:xfrm>
          <a:prstGeom prst="rect">
            <a:avLst/>
          </a:prstGeom>
          <a:solidFill>
            <a:srgbClr val="FFE1FF"/>
          </a:solidFill>
        </p:spPr>
        <p:txBody>
          <a:bodyPr wrap="square" rtlCol="0">
            <a:spAutoFit/>
          </a:bodyPr>
          <a:lstStyle/>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◆スマホで入所受付</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➡手順：</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 6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P17</a:t>
            </a:r>
            <a:endPar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490E7AA0-55FD-720D-5486-F1454709D31A}"/>
              </a:ext>
            </a:extLst>
          </p:cNvPr>
          <p:cNvSpPr/>
          <p:nvPr/>
        </p:nvSpPr>
        <p:spPr>
          <a:xfrm>
            <a:off x="128251" y="4975924"/>
            <a:ext cx="9707303" cy="17963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E7C01EDC-9234-9EFC-2D92-F5E5CAC060D5}"/>
              </a:ext>
            </a:extLst>
          </p:cNvPr>
          <p:cNvSpPr txBox="1"/>
          <p:nvPr/>
        </p:nvSpPr>
        <p:spPr>
          <a:xfrm>
            <a:off x="2958221" y="5337017"/>
            <a:ext cx="1896837" cy="461665"/>
          </a:xfrm>
          <a:prstGeom prst="rect">
            <a:avLst/>
          </a:prstGeom>
          <a:solidFill>
            <a:srgbClr val="FFE1FF"/>
          </a:solidFill>
        </p:spPr>
        <p:txBody>
          <a:bodyPr wrap="square" rtlCol="0">
            <a:spAutoFit/>
          </a:bodyPr>
          <a:lstStyle/>
          <a:p>
            <a:r>
              <a:rPr kumimoji="1" lang="ja-JP" altLang="en-US" sz="1200" dirty="0">
                <a:solidFill>
                  <a:srgbClr val="2F335C"/>
                </a:solidFill>
                <a:latin typeface="+mn-ea"/>
                <a:ea typeface="+mn-ea"/>
                <a:cs typeface="Noto Sans CJK JP DemiLight" charset="-128"/>
              </a:rPr>
              <a:t>◆</a:t>
            </a:r>
            <a:r>
              <a:rPr lang="zh-TW" altLang="en-US" sz="1200" b="1" dirty="0">
                <a:ln w="22225">
                  <a:noFill/>
                  <a:prstDash val="solid"/>
                </a:ln>
                <a:solidFill>
                  <a:srgbClr val="2F335C"/>
                </a:solidFill>
                <a:latin typeface="メイリオ" panose="020B0604030504040204" pitchFamily="50" charset="-128"/>
                <a:ea typeface="メイリオ" panose="020B0604030504040204" pitchFamily="50" charset="-128"/>
              </a:rPr>
              <a:t>身分</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証で登録</a:t>
            </a:r>
            <a:endParaRPr lang="en-US" altLang="zh-TW" sz="1200" b="1" dirty="0">
              <a:ln w="22225">
                <a:noFill/>
                <a:prstDash val="solid"/>
              </a:ln>
              <a:solidFill>
                <a:srgbClr val="2F335C"/>
              </a:solidFill>
              <a:latin typeface="メイリオ" panose="020B0604030504040204" pitchFamily="50" charset="-128"/>
              <a:ea typeface="メイリオ" panose="020B0604030504040204" pitchFamily="50" charset="-128"/>
            </a:endParaRPr>
          </a:p>
          <a:p>
            <a:r>
              <a:rPr lang="ja-JP" altLang="en-US" sz="1200" b="1" dirty="0">
                <a:ln w="22225">
                  <a:noFill/>
                  <a:prstDash val="solid"/>
                </a:ln>
                <a:solidFill>
                  <a:srgbClr val="2F335C"/>
                </a:solidFill>
                <a:latin typeface="+mn-ea"/>
                <a:ea typeface="+mn-ea"/>
              </a:rPr>
              <a:t>　➡手順：</a:t>
            </a:r>
            <a:r>
              <a:rPr lang="en-US" altLang="ja-JP" sz="1200" b="1" dirty="0">
                <a:ln w="22225">
                  <a:noFill/>
                  <a:prstDash val="solid"/>
                </a:ln>
                <a:solidFill>
                  <a:srgbClr val="2F335C"/>
                </a:solidFill>
                <a:latin typeface="+mn-ea"/>
                <a:ea typeface="+mn-ea"/>
              </a:rPr>
              <a:t>P18 </a:t>
            </a:r>
            <a:r>
              <a:rPr lang="ja-JP" altLang="en-US" sz="1200" b="1" dirty="0">
                <a:ln w="22225">
                  <a:noFill/>
                  <a:prstDash val="solid"/>
                </a:ln>
                <a:solidFill>
                  <a:srgbClr val="2F335C"/>
                </a:solidFill>
                <a:latin typeface="+mn-ea"/>
                <a:ea typeface="+mn-ea"/>
              </a:rPr>
              <a:t>～ </a:t>
            </a:r>
            <a:r>
              <a:rPr lang="en-US" altLang="ja-JP" sz="1200" b="1" dirty="0">
                <a:ln w="22225">
                  <a:noFill/>
                  <a:prstDash val="solid"/>
                </a:ln>
                <a:solidFill>
                  <a:srgbClr val="2F335C"/>
                </a:solidFill>
                <a:latin typeface="+mn-ea"/>
                <a:ea typeface="+mn-ea"/>
              </a:rPr>
              <a:t>P30</a:t>
            </a:r>
            <a:endParaRPr kumimoji="1" lang="ja-JP" altLang="en-US" sz="1200" dirty="0">
              <a:solidFill>
                <a:srgbClr val="FF0000"/>
              </a:solidFill>
              <a:latin typeface="+mn-ea"/>
              <a:ea typeface="+mn-ea"/>
              <a:cs typeface="Noto Sans CJK JP DemiLight" charset="-128"/>
            </a:endParaRPr>
          </a:p>
        </p:txBody>
      </p:sp>
      <p:sp>
        <p:nvSpPr>
          <p:cNvPr id="17" name="正方形/長方形 16">
            <a:extLst>
              <a:ext uri="{FF2B5EF4-FFF2-40B4-BE49-F238E27FC236}">
                <a16:creationId xmlns:a16="http://schemas.microsoft.com/office/drawing/2014/main" id="{F6D73C0B-7AF5-FC26-EF1A-C7CD65370508}"/>
              </a:ext>
            </a:extLst>
          </p:cNvPr>
          <p:cNvSpPr/>
          <p:nvPr/>
        </p:nvSpPr>
        <p:spPr>
          <a:xfrm>
            <a:off x="128251" y="4968549"/>
            <a:ext cx="9707303" cy="3047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2F335C"/>
                </a:solidFill>
              </a:rPr>
              <a:t>▼ 各手順はこちら</a:t>
            </a:r>
            <a:r>
              <a:rPr kumimoji="1" lang="ja-JP" altLang="en-US" b="1" dirty="0">
                <a:solidFill>
                  <a:srgbClr val="2F335C"/>
                </a:solidFill>
              </a:rPr>
              <a:t> ▼</a:t>
            </a:r>
          </a:p>
        </p:txBody>
      </p:sp>
      <p:sp>
        <p:nvSpPr>
          <p:cNvPr id="26" name="テキスト ボックス 25">
            <a:extLst>
              <a:ext uri="{FF2B5EF4-FFF2-40B4-BE49-F238E27FC236}">
                <a16:creationId xmlns:a16="http://schemas.microsoft.com/office/drawing/2014/main" id="{ED95CB40-FE87-CDCC-DBBE-7D837434BE29}"/>
              </a:ext>
            </a:extLst>
          </p:cNvPr>
          <p:cNvSpPr txBox="1"/>
          <p:nvPr/>
        </p:nvSpPr>
        <p:spPr>
          <a:xfrm>
            <a:off x="5277869" y="5337017"/>
            <a:ext cx="1896837" cy="461665"/>
          </a:xfrm>
          <a:prstGeom prst="rect">
            <a:avLst/>
          </a:prstGeom>
          <a:solidFill>
            <a:srgbClr val="FFE1FF"/>
          </a:solidFill>
        </p:spPr>
        <p:txBody>
          <a:bodyPr wrap="square" rtlCol="0">
            <a:spAutoFit/>
          </a:bodyPr>
          <a:lstStyle/>
          <a:p>
            <a:r>
              <a:rPr kumimoji="1" lang="ja-JP" altLang="en-US" sz="1200" dirty="0">
                <a:solidFill>
                  <a:srgbClr val="2F335C"/>
                </a:solidFill>
                <a:latin typeface="+mj-ea"/>
                <a:ea typeface="+mj-ea"/>
                <a:cs typeface="Noto Sans CJK JP DemiLight" charset="-128"/>
              </a:rPr>
              <a:t>◆</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QR</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カードで登録</a:t>
            </a:r>
          </a:p>
          <a:p>
            <a:r>
              <a:rPr kumimoji="1"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cs typeface="Noto Sans CJK JP DemiLight" charset="-128"/>
              </a:rPr>
              <a:t>　➡手順：</a:t>
            </a:r>
            <a:r>
              <a:rPr kumimoji="1"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cs typeface="Noto Sans CJK JP DemiLight" charset="-128"/>
              </a:rPr>
              <a:t>P31 </a:t>
            </a:r>
            <a:r>
              <a:rPr kumimoji="1"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cs typeface="Noto Sans CJK JP DemiLight" charset="-128"/>
              </a:rPr>
              <a:t>～ </a:t>
            </a:r>
            <a:r>
              <a:rPr kumimoji="1"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cs typeface="Noto Sans CJK JP DemiLight" charset="-128"/>
              </a:rPr>
              <a:t>41</a:t>
            </a:r>
            <a:endParaRPr kumimoji="1" lang="ja-JP" altLang="en-US" sz="1200" dirty="0">
              <a:solidFill>
                <a:srgbClr val="FF0000"/>
              </a:solidFill>
              <a:latin typeface="Noto Sans CJK JP DemiLight" charset="-128"/>
              <a:ea typeface="Noto Sans CJK JP DemiLight" charset="-128"/>
              <a:cs typeface="Noto Sans CJK JP DemiLight" charset="-128"/>
            </a:endParaRPr>
          </a:p>
        </p:txBody>
      </p:sp>
      <p:sp>
        <p:nvSpPr>
          <p:cNvPr id="28" name="テキスト ボックス 27">
            <a:extLst>
              <a:ext uri="{FF2B5EF4-FFF2-40B4-BE49-F238E27FC236}">
                <a16:creationId xmlns:a16="http://schemas.microsoft.com/office/drawing/2014/main" id="{C57DF85A-F9D0-A6EF-558D-D5AA93DAD674}"/>
              </a:ext>
            </a:extLst>
          </p:cNvPr>
          <p:cNvSpPr txBox="1"/>
          <p:nvPr/>
        </p:nvSpPr>
        <p:spPr>
          <a:xfrm>
            <a:off x="7621332" y="5337017"/>
            <a:ext cx="2062284" cy="461665"/>
          </a:xfrm>
          <a:prstGeom prst="rect">
            <a:avLst/>
          </a:prstGeom>
          <a:solidFill>
            <a:srgbClr val="FFE1FF"/>
          </a:solidFill>
        </p:spPr>
        <p:txBody>
          <a:bodyPr wrap="square" rtlCol="0">
            <a:spAutoFit/>
          </a:bodyPr>
          <a:lstStyle/>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◆外部避難者の登録</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➡手順：</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P42</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53</a:t>
            </a:r>
            <a:endPar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endParaRPr>
          </a:p>
        </p:txBody>
      </p:sp>
      <p:sp>
        <p:nvSpPr>
          <p:cNvPr id="53" name="テキスト ボックス 52">
            <a:extLst>
              <a:ext uri="{FF2B5EF4-FFF2-40B4-BE49-F238E27FC236}">
                <a16:creationId xmlns:a16="http://schemas.microsoft.com/office/drawing/2014/main" id="{4CC1E470-030E-3604-FDC9-E7E5EB4DCB9C}"/>
              </a:ext>
            </a:extLst>
          </p:cNvPr>
          <p:cNvSpPr txBox="1"/>
          <p:nvPr/>
        </p:nvSpPr>
        <p:spPr>
          <a:xfrm>
            <a:off x="501903" y="6146852"/>
            <a:ext cx="9181713" cy="276999"/>
          </a:xfrm>
          <a:prstGeom prst="rect">
            <a:avLst/>
          </a:prstGeom>
          <a:solidFill>
            <a:schemeClr val="accent3">
              <a:lumMod val="60000"/>
              <a:lumOff val="40000"/>
            </a:schemeClr>
          </a:solidFill>
        </p:spPr>
        <p:txBody>
          <a:bodyPr wrap="square" rtlCol="0">
            <a:spAutoFit/>
          </a:bodyPr>
          <a:lstStyle/>
          <a:p>
            <a:pPr algn="ct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◆退所方法　➡手順：</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P60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68</a:t>
            </a:r>
            <a:endParaRPr lang="ja-JP" altLang="en-US" sz="1200" b="1" dirty="0">
              <a:ln w="22225">
                <a:noFill/>
                <a:prstDash val="solid"/>
              </a:ln>
              <a:solidFill>
                <a:srgbClr val="FF0000"/>
              </a:solidFill>
              <a:latin typeface="メイリオ" panose="020B0604030504040204" pitchFamily="50" charset="-128"/>
              <a:ea typeface="メイリオ" panose="020B0604030504040204" pitchFamily="50" charset="-128"/>
            </a:endParaRPr>
          </a:p>
        </p:txBody>
      </p:sp>
      <p:sp>
        <p:nvSpPr>
          <p:cNvPr id="1025" name="テキスト ボックス 1024">
            <a:extLst>
              <a:ext uri="{FF2B5EF4-FFF2-40B4-BE49-F238E27FC236}">
                <a16:creationId xmlns:a16="http://schemas.microsoft.com/office/drawing/2014/main" id="{2D849C11-4426-7D51-84DF-1A9BEBFBF5FF}"/>
              </a:ext>
            </a:extLst>
          </p:cNvPr>
          <p:cNvSpPr txBox="1"/>
          <p:nvPr/>
        </p:nvSpPr>
        <p:spPr>
          <a:xfrm>
            <a:off x="501904" y="5846771"/>
            <a:ext cx="6847126" cy="252000"/>
          </a:xfrm>
          <a:prstGeom prst="rect">
            <a:avLst/>
          </a:prstGeom>
          <a:solidFill>
            <a:srgbClr val="C9C9FF"/>
          </a:solidFill>
        </p:spPr>
        <p:txBody>
          <a:bodyPr wrap="square" rtlCol="0">
            <a:spAutoFit/>
          </a:bodyPr>
          <a:lstStyle/>
          <a:p>
            <a:pPr algn="ct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◆避難所位置・混雑状況マップ確認　➡手順：</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P54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59</a:t>
            </a:r>
            <a:endParaRPr lang="ja-JP" altLang="en-US" sz="1200" b="1" dirty="0">
              <a:ln w="22225">
                <a:noFill/>
                <a:prstDash val="solid"/>
              </a:ln>
              <a:solidFill>
                <a:srgbClr val="FF0000"/>
              </a:solidFill>
              <a:latin typeface="メイリオ" panose="020B0604030504040204" pitchFamily="50" charset="-128"/>
              <a:ea typeface="メイリオ" panose="020B0604030504040204" pitchFamily="50" charset="-128"/>
            </a:endParaRPr>
          </a:p>
        </p:txBody>
      </p:sp>
      <p:sp>
        <p:nvSpPr>
          <p:cNvPr id="6" name="スライド番号プレースホルダー 84">
            <a:extLst>
              <a:ext uri="{FF2B5EF4-FFF2-40B4-BE49-F238E27FC236}">
                <a16:creationId xmlns:a16="http://schemas.microsoft.com/office/drawing/2014/main" id="{9F81328D-B44A-555A-A845-8FD0EE986013}"/>
              </a:ext>
            </a:extLst>
          </p:cNvPr>
          <p:cNvSpPr txBox="1">
            <a:spLocks/>
          </p:cNvSpPr>
          <p:nvPr/>
        </p:nvSpPr>
        <p:spPr>
          <a:xfrm>
            <a:off x="7677150" y="6477712"/>
            <a:ext cx="2228850" cy="365125"/>
          </a:xfrm>
          <a:prstGeom prst="rect">
            <a:avLst/>
          </a:prstGeom>
        </p:spPr>
        <p:txBody>
          <a:bodyPr vert="horz" lIns="91440" tIns="45720" rIns="91440" bIns="45720" rtlCol="0" anchor="ctr"/>
          <a:lstStyle>
            <a:defPPr>
              <a:defRPr lang="ja-JP"/>
            </a:defPPr>
            <a:lvl1pPr algn="r" rtl="0" fontAlgn="auto">
              <a:spcBef>
                <a:spcPts val="0"/>
              </a:spcBef>
              <a:spcAft>
                <a:spcPts val="0"/>
              </a:spcAft>
              <a:defRPr kumimoji="1" sz="1300" b="0" i="0" kern="1200" smtClean="0">
                <a:solidFill>
                  <a:schemeClr val="tx1"/>
                </a:solidFill>
                <a:latin typeface="Noto Sans CJK JP DemiLight" charset="-128"/>
                <a:ea typeface="Noto Sans CJK JP DemiLight" charset="-128"/>
                <a:cs typeface="Noto Sans CJK JP DemiLight" charset="-128"/>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defRPr/>
            </a:pPr>
            <a:fld id="{C739F304-7C62-4E9C-86FD-0F9DE9E5F73D}" type="slidenum">
              <a:rPr lang="ja-JP" altLang="en-US" smtClean="0"/>
              <a:pPr>
                <a:defRPr/>
              </a:pPr>
              <a:t>4</a:t>
            </a:fld>
            <a:endParaRPr lang="ja-JP" altLang="en-US" dirty="0"/>
          </a:p>
        </p:txBody>
      </p:sp>
      <p:sp>
        <p:nvSpPr>
          <p:cNvPr id="2" name="正方形/長方形 1">
            <a:extLst>
              <a:ext uri="{FF2B5EF4-FFF2-40B4-BE49-F238E27FC236}">
                <a16:creationId xmlns:a16="http://schemas.microsoft.com/office/drawing/2014/main" id="{C5ECD5E9-FF69-3CC6-C247-519D60989304}"/>
              </a:ext>
            </a:extLst>
          </p:cNvPr>
          <p:cNvSpPr/>
          <p:nvPr/>
        </p:nvSpPr>
        <p:spPr>
          <a:xfrm>
            <a:off x="128250" y="1205260"/>
            <a:ext cx="7242385" cy="319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避難所に来る方</a:t>
            </a:r>
          </a:p>
        </p:txBody>
      </p:sp>
      <p:sp>
        <p:nvSpPr>
          <p:cNvPr id="20" name="正方形/長方形 19">
            <a:extLst>
              <a:ext uri="{FF2B5EF4-FFF2-40B4-BE49-F238E27FC236}">
                <a16:creationId xmlns:a16="http://schemas.microsoft.com/office/drawing/2014/main" id="{DD763B49-B4EF-B31C-A3C6-E4DAA86372DC}"/>
              </a:ext>
            </a:extLst>
          </p:cNvPr>
          <p:cNvSpPr/>
          <p:nvPr/>
        </p:nvSpPr>
        <p:spPr>
          <a:xfrm>
            <a:off x="7465540" y="1211734"/>
            <a:ext cx="2373868" cy="319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来ない方</a:t>
            </a:r>
          </a:p>
        </p:txBody>
      </p:sp>
      <p:sp>
        <p:nvSpPr>
          <p:cNvPr id="54" name="正方形/長方形 53">
            <a:extLst>
              <a:ext uri="{FF2B5EF4-FFF2-40B4-BE49-F238E27FC236}">
                <a16:creationId xmlns:a16="http://schemas.microsoft.com/office/drawing/2014/main" id="{2B889780-81B2-679F-4583-25248D1A639D}"/>
              </a:ext>
            </a:extLst>
          </p:cNvPr>
          <p:cNvSpPr/>
          <p:nvPr/>
        </p:nvSpPr>
        <p:spPr>
          <a:xfrm>
            <a:off x="2832591" y="1577023"/>
            <a:ext cx="4538045" cy="58477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B7FD23B9-CADE-9BE0-E71C-03EEA21C626E}"/>
              </a:ext>
            </a:extLst>
          </p:cNvPr>
          <p:cNvSpPr txBox="1"/>
          <p:nvPr/>
        </p:nvSpPr>
        <p:spPr>
          <a:xfrm>
            <a:off x="3324640" y="1730432"/>
            <a:ext cx="3495492" cy="338554"/>
          </a:xfrm>
          <a:prstGeom prst="rect">
            <a:avLst/>
          </a:prstGeom>
          <a:noFill/>
        </p:spPr>
        <p:txBody>
          <a:bodyPr wrap="square" rtlCol="0">
            <a:spAutoFit/>
          </a:bodyPr>
          <a:lstStyle/>
          <a:p>
            <a:pPr algn="ctr"/>
            <a:r>
              <a:rPr lang="ja-JP" altLang="en-US" sz="1600" b="1" dirty="0">
                <a:solidFill>
                  <a:srgbClr val="2F335C"/>
                </a:solidFill>
                <a:latin typeface="+mj-ea"/>
                <a:ea typeface="+mj-ea"/>
                <a:cs typeface="Noto Sans CJK JP DemiLight" charset="-128"/>
              </a:rPr>
              <a:t>デジタル端末からの入力が困難な方</a:t>
            </a:r>
            <a:endParaRPr kumimoji="1" lang="ja-JP" altLang="en-US" sz="1600" b="1" dirty="0">
              <a:solidFill>
                <a:srgbClr val="2F335C"/>
              </a:solidFill>
              <a:latin typeface="+mj-ea"/>
              <a:ea typeface="+mj-ea"/>
              <a:cs typeface="Noto Sans CJK JP DemiLight" charset="-128"/>
            </a:endParaRPr>
          </a:p>
        </p:txBody>
      </p:sp>
      <p:sp>
        <p:nvSpPr>
          <p:cNvPr id="27" name="正方形/長方形 26">
            <a:extLst>
              <a:ext uri="{FF2B5EF4-FFF2-40B4-BE49-F238E27FC236}">
                <a16:creationId xmlns:a16="http://schemas.microsoft.com/office/drawing/2014/main" id="{5DFFF85A-0A1E-71C8-8C0E-E5D47D83E494}"/>
              </a:ext>
            </a:extLst>
          </p:cNvPr>
          <p:cNvSpPr/>
          <p:nvPr/>
        </p:nvSpPr>
        <p:spPr>
          <a:xfrm>
            <a:off x="781227" y="144565"/>
            <a:ext cx="8286243" cy="461665"/>
          </a:xfrm>
          <a:prstGeom prst="rect">
            <a:avLst/>
          </a:prstGeom>
          <a:noFill/>
          <a:ln>
            <a:noFill/>
          </a:ln>
        </p:spPr>
        <p:txBody>
          <a:bodyPr wrap="none" lIns="91440" tIns="45720" rIns="91440" bIns="45720">
            <a:spAutoFit/>
          </a:bodyPr>
          <a:lstStyle/>
          <a:p>
            <a:r>
              <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rPr>
              <a:t>避難者情報登録方法 </a:t>
            </a:r>
            <a:r>
              <a:rPr lang="en-US" altLang="ja-JP" sz="2400" b="1" dirty="0">
                <a:ln w="22225">
                  <a:noFill/>
                  <a:prstDash val="solid"/>
                </a:ln>
                <a:solidFill>
                  <a:schemeClr val="bg1"/>
                </a:solidFill>
                <a:latin typeface="メイリオ" panose="020B0604030504040204" pitchFamily="50" charset="-128"/>
                <a:ea typeface="メイリオ" panose="020B0604030504040204" pitchFamily="50" charset="-128"/>
              </a:rPr>
              <a:t>(</a:t>
            </a:r>
            <a:r>
              <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rPr>
              <a:t>バリエーションが豊富にございます</a:t>
            </a:r>
            <a:r>
              <a:rPr lang="en-US" altLang="ja-JP" sz="2400" b="1" dirty="0">
                <a:ln w="22225">
                  <a:noFill/>
                  <a:prstDash val="solid"/>
                </a:ln>
                <a:solidFill>
                  <a:schemeClr val="bg1"/>
                </a:solidFill>
                <a:latin typeface="メイリオ" panose="020B0604030504040204" pitchFamily="50" charset="-128"/>
                <a:ea typeface="メイリオ" panose="020B0604030504040204" pitchFamily="50" charset="-128"/>
              </a:rPr>
              <a:t>)</a:t>
            </a:r>
            <a:endPar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D0DE796F-67AA-7792-5451-1549970D0250}"/>
              </a:ext>
            </a:extLst>
          </p:cNvPr>
          <p:cNvSpPr txBox="1"/>
          <p:nvPr/>
        </p:nvSpPr>
        <p:spPr>
          <a:xfrm>
            <a:off x="501903" y="6445661"/>
            <a:ext cx="9181713" cy="276999"/>
          </a:xfrm>
          <a:prstGeom prst="rect">
            <a:avLst/>
          </a:prstGeom>
          <a:solidFill>
            <a:schemeClr val="accent4">
              <a:lumMod val="40000"/>
              <a:lumOff val="60000"/>
            </a:schemeClr>
          </a:solidFill>
        </p:spPr>
        <p:txBody>
          <a:bodyPr wrap="square" rtlCol="0">
            <a:spAutoFit/>
          </a:bodyPr>
          <a:lstStyle/>
          <a:p>
            <a:pPr algn="ct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◆避難者検索　➡手順：</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P69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73</a:t>
            </a:r>
            <a:endParaRPr lang="ja-JP" altLang="en-US" sz="1200" b="1" dirty="0">
              <a:ln w="22225">
                <a:noFill/>
                <a:prstDash val="solid"/>
              </a:ln>
              <a:solidFill>
                <a:srgbClr val="FF0000"/>
              </a:solidFill>
              <a:latin typeface="メイリオ" panose="020B0604030504040204" pitchFamily="50" charset="-128"/>
              <a:ea typeface="メイリオ" panose="020B0604030504040204" pitchFamily="50" charset="-128"/>
            </a:endParaRPr>
          </a:p>
        </p:txBody>
      </p:sp>
      <p:pic>
        <p:nvPicPr>
          <p:cNvPr id="29" name="図 28" descr="光の線&#10;&#10;AI によって生成されたコンテンツは間違っている可能性があります。">
            <a:extLst>
              <a:ext uri="{FF2B5EF4-FFF2-40B4-BE49-F238E27FC236}">
                <a16:creationId xmlns:a16="http://schemas.microsoft.com/office/drawing/2014/main" id="{28B27221-762E-8428-92CF-7DE49520DA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3646312" y="2996906"/>
            <a:ext cx="589985" cy="589085"/>
          </a:xfrm>
          <a:prstGeom prst="rect">
            <a:avLst/>
          </a:prstGeom>
        </p:spPr>
      </p:pic>
      <p:sp>
        <p:nvSpPr>
          <p:cNvPr id="30" name="矢印: 折線 29">
            <a:extLst>
              <a:ext uri="{FF2B5EF4-FFF2-40B4-BE49-F238E27FC236}">
                <a16:creationId xmlns:a16="http://schemas.microsoft.com/office/drawing/2014/main" id="{2C488F7A-4FAC-01DD-F389-40C74D267E20}"/>
              </a:ext>
            </a:extLst>
          </p:cNvPr>
          <p:cNvSpPr/>
          <p:nvPr/>
        </p:nvSpPr>
        <p:spPr>
          <a:xfrm flipV="1">
            <a:off x="3339170" y="3042071"/>
            <a:ext cx="264096" cy="319282"/>
          </a:xfrm>
          <a:prstGeom prst="bentArrow">
            <a:avLst/>
          </a:prstGeom>
          <a:noFill/>
          <a:ln w="38100">
            <a:solidFill>
              <a:srgbClr val="2F335C"/>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4" name="グループ化 33">
            <a:extLst>
              <a:ext uri="{FF2B5EF4-FFF2-40B4-BE49-F238E27FC236}">
                <a16:creationId xmlns:a16="http://schemas.microsoft.com/office/drawing/2014/main" id="{44883BF8-F941-40FD-F356-8811BF11C03F}"/>
              </a:ext>
            </a:extLst>
          </p:cNvPr>
          <p:cNvGrpSpPr/>
          <p:nvPr/>
        </p:nvGrpSpPr>
        <p:grpSpPr>
          <a:xfrm>
            <a:off x="4278302" y="2925431"/>
            <a:ext cx="656398" cy="517466"/>
            <a:chOff x="4240202" y="2925431"/>
            <a:chExt cx="656398" cy="517466"/>
          </a:xfrm>
        </p:grpSpPr>
        <p:pic>
          <p:nvPicPr>
            <p:cNvPr id="25" name="図 24" descr="図形&#10;&#10;AI によって生成されたコンテンツは間違っている可能性があります。">
              <a:extLst>
                <a:ext uri="{FF2B5EF4-FFF2-40B4-BE49-F238E27FC236}">
                  <a16:creationId xmlns:a16="http://schemas.microsoft.com/office/drawing/2014/main" id="{06C6AFEF-E888-A3EA-728F-5DC25A76D2C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40202" y="2925431"/>
              <a:ext cx="656398" cy="517466"/>
            </a:xfrm>
            <a:prstGeom prst="rect">
              <a:avLst/>
            </a:prstGeom>
          </p:spPr>
        </p:pic>
        <p:pic>
          <p:nvPicPr>
            <p:cNvPr id="31" name="Picture 4">
              <a:extLst>
                <a:ext uri="{FF2B5EF4-FFF2-40B4-BE49-F238E27FC236}">
                  <a16:creationId xmlns:a16="http://schemas.microsoft.com/office/drawing/2014/main" id="{AD03EA3B-4866-460A-58E8-184C42F7A4B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311308" y="2952546"/>
              <a:ext cx="511669" cy="28181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33" name="図 32" descr="アプリケーション が含まれている画像&#10;&#10;AI によって生成されたコンテンツは間違っている可能性があります。">
            <a:extLst>
              <a:ext uri="{FF2B5EF4-FFF2-40B4-BE49-F238E27FC236}">
                <a16:creationId xmlns:a16="http://schemas.microsoft.com/office/drawing/2014/main" id="{A1483BF7-12FA-526A-911E-4070895828B2}"/>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flipH="1">
            <a:off x="5614468" y="2925375"/>
            <a:ext cx="473560" cy="552673"/>
          </a:xfrm>
          <a:prstGeom prst="rect">
            <a:avLst/>
          </a:prstGeom>
        </p:spPr>
      </p:pic>
      <p:grpSp>
        <p:nvGrpSpPr>
          <p:cNvPr id="37" name="グループ化 36">
            <a:extLst>
              <a:ext uri="{FF2B5EF4-FFF2-40B4-BE49-F238E27FC236}">
                <a16:creationId xmlns:a16="http://schemas.microsoft.com/office/drawing/2014/main" id="{88C248CE-F9A3-06FD-A448-8C45E60F8651}"/>
              </a:ext>
            </a:extLst>
          </p:cNvPr>
          <p:cNvGrpSpPr/>
          <p:nvPr/>
        </p:nvGrpSpPr>
        <p:grpSpPr>
          <a:xfrm>
            <a:off x="5154368" y="2361333"/>
            <a:ext cx="656398" cy="517466"/>
            <a:chOff x="4240202" y="2925431"/>
            <a:chExt cx="656398" cy="517466"/>
          </a:xfrm>
        </p:grpSpPr>
        <p:pic>
          <p:nvPicPr>
            <p:cNvPr id="40" name="図 39" descr="図形&#10;&#10;AI によって生成されたコンテンツは間違っている可能性があります。">
              <a:extLst>
                <a:ext uri="{FF2B5EF4-FFF2-40B4-BE49-F238E27FC236}">
                  <a16:creationId xmlns:a16="http://schemas.microsoft.com/office/drawing/2014/main" id="{C7F1EF56-A3FA-8AF3-8220-99AB1F6652C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40202" y="2925431"/>
              <a:ext cx="656398" cy="517466"/>
            </a:xfrm>
            <a:prstGeom prst="rect">
              <a:avLst/>
            </a:prstGeom>
          </p:spPr>
        </p:pic>
        <p:pic>
          <p:nvPicPr>
            <p:cNvPr id="42" name="Picture 4">
              <a:extLst>
                <a:ext uri="{FF2B5EF4-FFF2-40B4-BE49-F238E27FC236}">
                  <a16:creationId xmlns:a16="http://schemas.microsoft.com/office/drawing/2014/main" id="{4F2DCE7E-BA0A-3543-DA37-FD3981B75C12}"/>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311308" y="2952546"/>
              <a:ext cx="511669" cy="281819"/>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11178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854B96C3-5824-C698-B873-7C2CCA34A453}"/>
              </a:ext>
            </a:extLst>
          </p:cNvPr>
          <p:cNvPicPr>
            <a:picLocks noChangeAspect="1"/>
          </p:cNvPicPr>
          <p:nvPr/>
        </p:nvPicPr>
        <p:blipFill rotWithShape="1">
          <a:blip r:embed="rId3"/>
          <a:srcRect t="14573" b="4360"/>
          <a:stretch/>
        </p:blipFill>
        <p:spPr>
          <a:xfrm>
            <a:off x="7071417" y="1327427"/>
            <a:ext cx="1798595" cy="3628696"/>
          </a:xfrm>
          <a:prstGeom prst="rect">
            <a:avLst/>
          </a:prstGeom>
          <a:ln>
            <a:solidFill>
              <a:srgbClr val="2F528F"/>
            </a:solidFill>
          </a:ln>
        </p:spPr>
      </p:pic>
      <p:pic>
        <p:nvPicPr>
          <p:cNvPr id="6146" name="Picture 2">
            <a:extLst>
              <a:ext uri="{FF2B5EF4-FFF2-40B4-BE49-F238E27FC236}">
                <a16:creationId xmlns:a16="http://schemas.microsoft.com/office/drawing/2014/main" id="{2DA7FEFF-0065-4C6B-0294-C892BB790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17" y="1327429"/>
            <a:ext cx="6465750" cy="3628696"/>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49</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123211" y="3775470"/>
            <a:ext cx="3012973" cy="3042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608669" y="5216624"/>
            <a:ext cx="2759876"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名前を追加する　を押します。　</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四角形: 角を丸くする 54">
            <a:extLst>
              <a:ext uri="{FF2B5EF4-FFF2-40B4-BE49-F238E27FC236}">
                <a16:creationId xmlns:a16="http://schemas.microsoft.com/office/drawing/2014/main" id="{1B7DB99D-3C20-1733-9CE8-4BABCF09E0E6}"/>
              </a:ext>
            </a:extLst>
          </p:cNvPr>
          <p:cNvSpPr/>
          <p:nvPr/>
        </p:nvSpPr>
        <p:spPr>
          <a:xfrm>
            <a:off x="7097946" y="4389909"/>
            <a:ext cx="1735498" cy="3120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306145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E07E775A-142C-23C9-7701-AAA64BA3A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49" y="1326007"/>
            <a:ext cx="6465068" cy="3628700"/>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14" name="図 13">
            <a:extLst>
              <a:ext uri="{FF2B5EF4-FFF2-40B4-BE49-F238E27FC236}">
                <a16:creationId xmlns:a16="http://schemas.microsoft.com/office/drawing/2014/main" id="{BF1F5181-9F8D-D892-98EE-88049DF539B3}"/>
              </a:ext>
            </a:extLst>
          </p:cNvPr>
          <p:cNvPicPr>
            <a:picLocks noChangeAspect="1"/>
          </p:cNvPicPr>
          <p:nvPr/>
        </p:nvPicPr>
        <p:blipFill rotWithShape="1">
          <a:blip r:embed="rId4"/>
          <a:srcRect t="14357" b="4361"/>
          <a:stretch/>
        </p:blipFill>
        <p:spPr>
          <a:xfrm>
            <a:off x="7068333" y="1326087"/>
            <a:ext cx="1796146" cy="3628700"/>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50</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537772" y="2280090"/>
            <a:ext cx="2235671" cy="2132028"/>
          </a:xfrm>
          <a:prstGeom prst="roundRect">
            <a:avLst>
              <a:gd name="adj" fmla="val 1180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608669" y="5231348"/>
            <a:ext cx="5727850"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名前・生年月日・年齢</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自動入力</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・性別　を入力して　登録する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四角形: 角を丸くする 54">
            <a:extLst>
              <a:ext uri="{FF2B5EF4-FFF2-40B4-BE49-F238E27FC236}">
                <a16:creationId xmlns:a16="http://schemas.microsoft.com/office/drawing/2014/main" id="{1B7DB99D-3C20-1733-9CE8-4BABCF09E0E6}"/>
              </a:ext>
            </a:extLst>
          </p:cNvPr>
          <p:cNvSpPr/>
          <p:nvPr/>
        </p:nvSpPr>
        <p:spPr>
          <a:xfrm>
            <a:off x="7157171" y="1771771"/>
            <a:ext cx="1606426" cy="2484887"/>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706065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A0C20BA7-20BE-9ACB-330E-4032C150A81C}"/>
              </a:ext>
            </a:extLst>
          </p:cNvPr>
          <p:cNvSpPr/>
          <p:nvPr/>
        </p:nvSpPr>
        <p:spPr>
          <a:xfrm>
            <a:off x="567515" y="5175471"/>
            <a:ext cx="5925674"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情報が登録されます。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複数人を登録する場合は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名前を追加する　を押して情報入力を繰り返します。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入力が終わりましたら、画面をスクロールします。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a:extLst>
              <a:ext uri="{FF2B5EF4-FFF2-40B4-BE49-F238E27FC236}">
                <a16:creationId xmlns:a16="http://schemas.microsoft.com/office/drawing/2014/main" id="{1AC809F7-B4AD-B2A5-C548-2553D780467A}"/>
              </a:ext>
            </a:extLst>
          </p:cNvPr>
          <p:cNvPicPr>
            <a:picLocks noChangeAspect="1"/>
          </p:cNvPicPr>
          <p:nvPr/>
        </p:nvPicPr>
        <p:blipFill rotWithShape="1">
          <a:blip r:embed="rId3"/>
          <a:srcRect t="14141" b="4468"/>
          <a:stretch/>
        </p:blipFill>
        <p:spPr>
          <a:xfrm>
            <a:off x="7068333" y="1326007"/>
            <a:ext cx="1796146" cy="3628698"/>
          </a:xfrm>
          <a:prstGeom prst="rect">
            <a:avLst/>
          </a:prstGeom>
          <a:ln>
            <a:solidFill>
              <a:srgbClr val="2F528F"/>
            </a:solidFill>
          </a:ln>
        </p:spPr>
      </p:pic>
      <p:pic>
        <p:nvPicPr>
          <p:cNvPr id="7170" name="Picture 2">
            <a:extLst>
              <a:ext uri="{FF2B5EF4-FFF2-40B4-BE49-F238E27FC236}">
                <a16:creationId xmlns:a16="http://schemas.microsoft.com/office/drawing/2014/main" id="{47225032-7954-171B-7010-5BC2D180B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49" y="1326007"/>
            <a:ext cx="6465068" cy="3628698"/>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51</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2152822" y="3538578"/>
            <a:ext cx="2961153" cy="495994"/>
          </a:xfrm>
          <a:prstGeom prst="roundRect">
            <a:avLst>
              <a:gd name="adj" fmla="val 1180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1" name="四角形: 角を丸くする 54">
            <a:extLst>
              <a:ext uri="{FF2B5EF4-FFF2-40B4-BE49-F238E27FC236}">
                <a16:creationId xmlns:a16="http://schemas.microsoft.com/office/drawing/2014/main" id="{1B7DB99D-3C20-1733-9CE8-4BABCF09E0E6}"/>
              </a:ext>
            </a:extLst>
          </p:cNvPr>
          <p:cNvSpPr/>
          <p:nvPr/>
        </p:nvSpPr>
        <p:spPr>
          <a:xfrm>
            <a:off x="7157171" y="3429001"/>
            <a:ext cx="1606426" cy="827657"/>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6" name="四角形: 角を丸くする 54">
            <a:extLst>
              <a:ext uri="{FF2B5EF4-FFF2-40B4-BE49-F238E27FC236}">
                <a16:creationId xmlns:a16="http://schemas.microsoft.com/office/drawing/2014/main" id="{3A208CAB-AC14-0F6D-7774-AC825E30AA4A}"/>
              </a:ext>
            </a:extLst>
          </p:cNvPr>
          <p:cNvSpPr/>
          <p:nvPr/>
        </p:nvSpPr>
        <p:spPr>
          <a:xfrm>
            <a:off x="2152822" y="4083063"/>
            <a:ext cx="2961153" cy="261838"/>
          </a:xfrm>
          <a:prstGeom prst="roundRect">
            <a:avLst>
              <a:gd name="adj" fmla="val 1180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54">
            <a:extLst>
              <a:ext uri="{FF2B5EF4-FFF2-40B4-BE49-F238E27FC236}">
                <a16:creationId xmlns:a16="http://schemas.microsoft.com/office/drawing/2014/main" id="{2871B032-7E26-4E14-1A8C-B2E66209A4F9}"/>
              </a:ext>
            </a:extLst>
          </p:cNvPr>
          <p:cNvSpPr/>
          <p:nvPr/>
        </p:nvSpPr>
        <p:spPr>
          <a:xfrm>
            <a:off x="7157171" y="4301949"/>
            <a:ext cx="1606426" cy="324855"/>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矢印: 上 11">
            <a:extLst>
              <a:ext uri="{FF2B5EF4-FFF2-40B4-BE49-F238E27FC236}">
                <a16:creationId xmlns:a16="http://schemas.microsoft.com/office/drawing/2014/main" id="{20E48B56-FC4A-16F8-07E5-110BF7586607}"/>
              </a:ext>
            </a:extLst>
          </p:cNvPr>
          <p:cNvSpPr/>
          <p:nvPr/>
        </p:nvSpPr>
        <p:spPr>
          <a:xfrm>
            <a:off x="6464823" y="2807641"/>
            <a:ext cx="198206" cy="1233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 12">
            <a:extLst>
              <a:ext uri="{FF2B5EF4-FFF2-40B4-BE49-F238E27FC236}">
                <a16:creationId xmlns:a16="http://schemas.microsoft.com/office/drawing/2014/main" id="{6EC9B824-70EB-3E25-8148-F9FB55F8F148}"/>
              </a:ext>
            </a:extLst>
          </p:cNvPr>
          <p:cNvSpPr/>
          <p:nvPr/>
        </p:nvSpPr>
        <p:spPr>
          <a:xfrm>
            <a:off x="8933423" y="2807641"/>
            <a:ext cx="198206" cy="1233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742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FCBDAD22-879E-93F7-2678-B164E3491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63" y="1322191"/>
            <a:ext cx="6465068" cy="3628065"/>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DC4D4231-326D-E349-64B3-F3039C2AF47D}"/>
              </a:ext>
            </a:extLst>
          </p:cNvPr>
          <p:cNvPicPr>
            <a:picLocks noChangeAspect="1"/>
          </p:cNvPicPr>
          <p:nvPr/>
        </p:nvPicPr>
        <p:blipFill rotWithShape="1">
          <a:blip r:embed="rId4"/>
          <a:srcRect t="14163" b="4342"/>
          <a:stretch/>
        </p:blipFill>
        <p:spPr>
          <a:xfrm>
            <a:off x="7070123" y="1321560"/>
            <a:ext cx="1794356" cy="3628697"/>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52</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1" name="四角形: 角を丸くする 54">
            <a:extLst>
              <a:ext uri="{FF2B5EF4-FFF2-40B4-BE49-F238E27FC236}">
                <a16:creationId xmlns:a16="http://schemas.microsoft.com/office/drawing/2014/main" id="{1B7DB99D-3C20-1733-9CE8-4BABCF09E0E6}"/>
              </a:ext>
            </a:extLst>
          </p:cNvPr>
          <p:cNvSpPr/>
          <p:nvPr/>
        </p:nvSpPr>
        <p:spPr>
          <a:xfrm>
            <a:off x="7157171" y="3623068"/>
            <a:ext cx="1606426" cy="364022"/>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54">
            <a:extLst>
              <a:ext uri="{FF2B5EF4-FFF2-40B4-BE49-F238E27FC236}">
                <a16:creationId xmlns:a16="http://schemas.microsoft.com/office/drawing/2014/main" id="{2871B032-7E26-4E14-1A8C-B2E66209A4F9}"/>
              </a:ext>
            </a:extLst>
          </p:cNvPr>
          <p:cNvSpPr/>
          <p:nvPr/>
        </p:nvSpPr>
        <p:spPr>
          <a:xfrm>
            <a:off x="7119506" y="4032361"/>
            <a:ext cx="1693475" cy="324855"/>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7" name="四角形: 角を丸くする 6">
            <a:extLst>
              <a:ext uri="{FF2B5EF4-FFF2-40B4-BE49-F238E27FC236}">
                <a16:creationId xmlns:a16="http://schemas.microsoft.com/office/drawing/2014/main" id="{2C568824-4305-F22C-2FF3-222F91324028}"/>
              </a:ext>
            </a:extLst>
          </p:cNvPr>
          <p:cNvSpPr/>
          <p:nvPr/>
        </p:nvSpPr>
        <p:spPr>
          <a:xfrm>
            <a:off x="567516" y="5175471"/>
            <a:ext cx="4792875" cy="12850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9.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郵便番号　を入力します。都道府県と住所が自動入力されます。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自動入力されない場合は手動で入力します。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番地、メールアドレス　を入力します。</a:t>
            </a:r>
          </a:p>
          <a:p>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入力が終わりましたら　登録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 name="四角形: 角を丸くする 54">
            <a:extLst>
              <a:ext uri="{FF2B5EF4-FFF2-40B4-BE49-F238E27FC236}">
                <a16:creationId xmlns:a16="http://schemas.microsoft.com/office/drawing/2014/main" id="{A11FC356-E4D8-3CF5-E02F-5E3572001E05}"/>
              </a:ext>
            </a:extLst>
          </p:cNvPr>
          <p:cNvSpPr/>
          <p:nvPr/>
        </p:nvSpPr>
        <p:spPr>
          <a:xfrm>
            <a:off x="7157171" y="2203650"/>
            <a:ext cx="1606426" cy="241010"/>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1" name="四角形: 角を丸くする 54">
            <a:extLst>
              <a:ext uri="{FF2B5EF4-FFF2-40B4-BE49-F238E27FC236}">
                <a16:creationId xmlns:a16="http://schemas.microsoft.com/office/drawing/2014/main" id="{F7C48066-E4C3-52A3-FD61-8E5AB510E083}"/>
              </a:ext>
            </a:extLst>
          </p:cNvPr>
          <p:cNvSpPr/>
          <p:nvPr/>
        </p:nvSpPr>
        <p:spPr>
          <a:xfrm>
            <a:off x="7157171" y="3340907"/>
            <a:ext cx="1606426" cy="241010"/>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5" name="四角形: 角を丸くする 54">
            <a:extLst>
              <a:ext uri="{FF2B5EF4-FFF2-40B4-BE49-F238E27FC236}">
                <a16:creationId xmlns:a16="http://schemas.microsoft.com/office/drawing/2014/main" id="{45E92FC3-0888-1260-2B23-E1534877DC9E}"/>
              </a:ext>
            </a:extLst>
          </p:cNvPr>
          <p:cNvSpPr/>
          <p:nvPr/>
        </p:nvSpPr>
        <p:spPr>
          <a:xfrm>
            <a:off x="2144385" y="3533590"/>
            <a:ext cx="996800" cy="226568"/>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6" name="四角形: 角を丸くする 54">
            <a:extLst>
              <a:ext uri="{FF2B5EF4-FFF2-40B4-BE49-F238E27FC236}">
                <a16:creationId xmlns:a16="http://schemas.microsoft.com/office/drawing/2014/main" id="{98CE0E20-0637-0E69-95C8-DEC89CBAB365}"/>
              </a:ext>
            </a:extLst>
          </p:cNvPr>
          <p:cNvSpPr/>
          <p:nvPr/>
        </p:nvSpPr>
        <p:spPr>
          <a:xfrm>
            <a:off x="2144384" y="3793057"/>
            <a:ext cx="2996976" cy="226568"/>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7" name="四角形: 角を丸くする 54">
            <a:extLst>
              <a:ext uri="{FF2B5EF4-FFF2-40B4-BE49-F238E27FC236}">
                <a16:creationId xmlns:a16="http://schemas.microsoft.com/office/drawing/2014/main" id="{E932057F-1373-9A54-375F-32C2E5B96B26}"/>
              </a:ext>
            </a:extLst>
          </p:cNvPr>
          <p:cNvSpPr/>
          <p:nvPr/>
        </p:nvSpPr>
        <p:spPr>
          <a:xfrm>
            <a:off x="2144384" y="4053611"/>
            <a:ext cx="2996976" cy="303605"/>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8" name="四角形: 角を丸くする 54">
            <a:extLst>
              <a:ext uri="{FF2B5EF4-FFF2-40B4-BE49-F238E27FC236}">
                <a16:creationId xmlns:a16="http://schemas.microsoft.com/office/drawing/2014/main" id="{F179EF22-98CC-CBC5-6A85-3017A2AF28C5}"/>
              </a:ext>
            </a:extLst>
          </p:cNvPr>
          <p:cNvSpPr/>
          <p:nvPr/>
        </p:nvSpPr>
        <p:spPr>
          <a:xfrm>
            <a:off x="2144384" y="4415792"/>
            <a:ext cx="2996976" cy="241010"/>
          </a:xfrm>
          <a:prstGeom prst="roundRect">
            <a:avLst>
              <a:gd name="adj" fmla="val 1252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138075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53A4356-90E2-6E2C-2E53-75F0E13DED69}"/>
              </a:ext>
            </a:extLst>
          </p:cNvPr>
          <p:cNvPicPr>
            <a:picLocks noChangeAspect="1"/>
          </p:cNvPicPr>
          <p:nvPr/>
        </p:nvPicPr>
        <p:blipFill rotWithShape="1">
          <a:blip r:embed="rId3"/>
          <a:srcRect t="14163" b="4222"/>
          <a:stretch/>
        </p:blipFill>
        <p:spPr>
          <a:xfrm>
            <a:off x="7068009" y="1321559"/>
            <a:ext cx="1794356" cy="3628691"/>
          </a:xfrm>
          <a:prstGeom prst="rect">
            <a:avLst/>
          </a:prstGeom>
          <a:ln>
            <a:solidFill>
              <a:srgbClr val="2F528F"/>
            </a:solidFill>
          </a:ln>
        </p:spPr>
      </p:pic>
      <p:pic>
        <p:nvPicPr>
          <p:cNvPr id="8196" name="Picture 4">
            <a:extLst>
              <a:ext uri="{FF2B5EF4-FFF2-40B4-BE49-F238E27FC236}">
                <a16:creationId xmlns:a16="http://schemas.microsoft.com/office/drawing/2014/main" id="{0DC29631-4185-3AD0-1DF1-8D7FF31D9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49" y="1321561"/>
            <a:ext cx="6465068" cy="3628697"/>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zh-TW"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外部避難者登録方法</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07805" y="6400413"/>
            <a:ext cx="341761" cy="276999"/>
          </a:xfrm>
        </p:spPr>
        <p:txBody>
          <a:bodyPr wrap="none">
            <a:spAutoFit/>
          </a:bodyPr>
          <a:lstStyle/>
          <a:p>
            <a:fld id="{B3FAF7E5-9301-4E1F-82EB-790685B1C2DA}" type="slidenum">
              <a:rPr kumimoji="1" lang="ja-JP" altLang="en-US" smtClean="0"/>
              <a:t>53</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7" name="四角形: 角を丸くする 6">
            <a:extLst>
              <a:ext uri="{FF2B5EF4-FFF2-40B4-BE49-F238E27FC236}">
                <a16:creationId xmlns:a16="http://schemas.microsoft.com/office/drawing/2014/main" id="{2C568824-4305-F22C-2FF3-222F91324028}"/>
              </a:ext>
            </a:extLst>
          </p:cNvPr>
          <p:cNvSpPr/>
          <p:nvPr/>
        </p:nvSpPr>
        <p:spPr>
          <a:xfrm>
            <a:off x="616900" y="5224854"/>
            <a:ext cx="1981375"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10.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登録が完了しました。</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084625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77ABE013-EAEC-95E1-AC03-022C08C2CAE6}"/>
              </a:ext>
            </a:extLst>
          </p:cNvPr>
          <p:cNvSpPr>
            <a:spLocks noGrp="1"/>
          </p:cNvSpPr>
          <p:nvPr>
            <p:ph type="body" sz="quarter" idx="11"/>
          </p:nvPr>
        </p:nvSpPr>
        <p:spPr/>
        <p:txBody>
          <a:bodyPr/>
          <a:lstStyle/>
          <a:p>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避難所位置・混雑状況マップ確認</a:t>
            </a:r>
            <a:endParaRPr lang="ja-JP" altLang="en-US" dirty="0"/>
          </a:p>
        </p:txBody>
      </p:sp>
      <p:sp>
        <p:nvSpPr>
          <p:cNvPr id="2" name="スライド番号プレースホルダー 1">
            <a:extLst>
              <a:ext uri="{FF2B5EF4-FFF2-40B4-BE49-F238E27FC236}">
                <a16:creationId xmlns:a16="http://schemas.microsoft.com/office/drawing/2014/main" id="{50A78ECD-87D9-10AB-04D5-3450D5DEB7FE}"/>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54</a:t>
            </a:fld>
            <a:endParaRPr lang="ja-JP" altLang="en-US" sz="1300" dirty="0"/>
          </a:p>
        </p:txBody>
      </p:sp>
    </p:spTree>
    <p:extLst>
      <p:ext uri="{BB962C8B-B14F-4D97-AF65-F5344CB8AC3E}">
        <p14:creationId xmlns:p14="http://schemas.microsoft.com/office/powerpoint/2010/main" val="1587653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CE601896-A670-8C1D-937D-0A3A1003D815}"/>
              </a:ext>
            </a:extLst>
          </p:cNvPr>
          <p:cNvSpPr/>
          <p:nvPr/>
        </p:nvSpPr>
        <p:spPr>
          <a:xfrm>
            <a:off x="555222" y="1418505"/>
            <a:ext cx="7914963" cy="4197045"/>
          </a:xfrm>
          <a:prstGeom prst="round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0" y="787343"/>
            <a:ext cx="5539978" cy="4625728"/>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避難所の位置と混雑状況とは、</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避難所は場所と収容人数が決められています。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収容人数によって混雑状況が変化します。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また、閉鎖されている場合もあります。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これらの情報をマップ上に表示させることが</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できます。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避難前に最寄りの避難所の混雑状況を見る</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ことで、向かう避難所の判断材料となります。</a:t>
            </a:r>
          </a:p>
          <a:p>
            <a:pPr latinLnBrk="0">
              <a:lnSpc>
                <a:spcPct val="150000"/>
              </a:lnSpc>
            </a:pP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自治体のホームページで運用していただけます。</a:t>
            </a:r>
          </a:p>
        </p:txBody>
      </p:sp>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避難所の位置と混雑状況　が確認出来ます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55</a:t>
            </a:fld>
            <a:endParaRPr kumimoji="1" lang="ja-JP" altLang="en-US" dirty="0"/>
          </a:p>
        </p:txBody>
      </p:sp>
      <p:pic>
        <p:nvPicPr>
          <p:cNvPr id="7" name="図 6">
            <a:extLst>
              <a:ext uri="{FF2B5EF4-FFF2-40B4-BE49-F238E27FC236}">
                <a16:creationId xmlns:a16="http://schemas.microsoft.com/office/drawing/2014/main" id="{1029E76A-0510-D42B-3D23-7B9EE6DB544D}"/>
              </a:ext>
            </a:extLst>
          </p:cNvPr>
          <p:cNvPicPr>
            <a:picLocks noChangeAspect="1"/>
          </p:cNvPicPr>
          <p:nvPr/>
        </p:nvPicPr>
        <p:blipFill>
          <a:blip r:embed="rId3"/>
          <a:stretch>
            <a:fillRect/>
          </a:stretch>
        </p:blipFill>
        <p:spPr>
          <a:xfrm>
            <a:off x="5892777" y="1763454"/>
            <a:ext cx="1910913" cy="2049978"/>
          </a:xfrm>
          <a:prstGeom prst="rect">
            <a:avLst/>
          </a:prstGeom>
        </p:spPr>
      </p:pic>
      <p:pic>
        <p:nvPicPr>
          <p:cNvPr id="6" name="図 5">
            <a:extLst>
              <a:ext uri="{FF2B5EF4-FFF2-40B4-BE49-F238E27FC236}">
                <a16:creationId xmlns:a16="http://schemas.microsoft.com/office/drawing/2014/main" id="{C6BE94D8-8D27-1C4A-479A-781FC52447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92777" y="1763454"/>
            <a:ext cx="318787" cy="196176"/>
          </a:xfrm>
          <a:prstGeom prst="rect">
            <a:avLst/>
          </a:prstGeom>
        </p:spPr>
      </p:pic>
      <p:grpSp>
        <p:nvGrpSpPr>
          <p:cNvPr id="12" name="グループ化 11">
            <a:extLst>
              <a:ext uri="{FF2B5EF4-FFF2-40B4-BE49-F238E27FC236}">
                <a16:creationId xmlns:a16="http://schemas.microsoft.com/office/drawing/2014/main" id="{6E162868-4250-C6C3-C688-EF0229648C57}"/>
              </a:ext>
            </a:extLst>
          </p:cNvPr>
          <p:cNvGrpSpPr/>
          <p:nvPr/>
        </p:nvGrpSpPr>
        <p:grpSpPr>
          <a:xfrm>
            <a:off x="5892778" y="1763454"/>
            <a:ext cx="1910914" cy="2049976"/>
            <a:chOff x="4509905" y="1369942"/>
            <a:chExt cx="1484497" cy="1592528"/>
          </a:xfrm>
        </p:grpSpPr>
        <p:pic>
          <p:nvPicPr>
            <p:cNvPr id="9" name="図 8">
              <a:extLst>
                <a:ext uri="{FF2B5EF4-FFF2-40B4-BE49-F238E27FC236}">
                  <a16:creationId xmlns:a16="http://schemas.microsoft.com/office/drawing/2014/main" id="{4C10B522-5E8C-7D38-93C7-BD037C38EA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9906" y="1369942"/>
              <a:ext cx="1484496" cy="1586178"/>
            </a:xfrm>
            <a:prstGeom prst="rect">
              <a:avLst/>
            </a:prstGeom>
          </p:spPr>
        </p:pic>
        <p:pic>
          <p:nvPicPr>
            <p:cNvPr id="8" name="図 7">
              <a:extLst>
                <a:ext uri="{FF2B5EF4-FFF2-40B4-BE49-F238E27FC236}">
                  <a16:creationId xmlns:a16="http://schemas.microsoft.com/office/drawing/2014/main" id="{B69B35B6-BA70-9E22-28FB-B791ECE75A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09905" y="2317749"/>
              <a:ext cx="449446" cy="644721"/>
            </a:xfrm>
            <a:prstGeom prst="rect">
              <a:avLst/>
            </a:prstGeom>
          </p:spPr>
        </p:pic>
        <p:pic>
          <p:nvPicPr>
            <p:cNvPr id="1026" name="Picture 2">
              <a:extLst>
                <a:ext uri="{FF2B5EF4-FFF2-40B4-BE49-F238E27FC236}">
                  <a16:creationId xmlns:a16="http://schemas.microsoft.com/office/drawing/2014/main" id="{29EA476B-1327-A238-5D1E-6BA96455F849}"/>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000394" y="2239558"/>
              <a:ext cx="947968" cy="644721"/>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D3E0C28A-794C-5389-599C-ADF42E2884F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26649" y="2912269"/>
              <a:ext cx="449446" cy="50201"/>
            </a:xfrm>
            <a:prstGeom prst="rect">
              <a:avLst/>
            </a:prstGeom>
          </p:spPr>
        </p:pic>
      </p:grpSp>
    </p:spTree>
    <p:extLst>
      <p:ext uri="{BB962C8B-B14F-4D97-AF65-F5344CB8AC3E}">
        <p14:creationId xmlns:p14="http://schemas.microsoft.com/office/powerpoint/2010/main" val="1688278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63F7824F-C261-F4B4-0C5A-8FC42176B30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70825" y="2220090"/>
            <a:ext cx="1799478" cy="3643361"/>
          </a:xfrm>
          <a:prstGeom prst="rect">
            <a:avLst/>
          </a:prstGeom>
          <a:ln>
            <a:solidFill>
              <a:srgbClr val="2F528F"/>
            </a:solidFill>
          </a:ln>
        </p:spPr>
      </p:pic>
      <p:pic>
        <p:nvPicPr>
          <p:cNvPr id="4098" name="Picture 2">
            <a:extLst>
              <a:ext uri="{FF2B5EF4-FFF2-40B4-BE49-F238E27FC236}">
                <a16:creationId xmlns:a16="http://schemas.microsoft.com/office/drawing/2014/main" id="{F17257A4-52C0-257A-B948-B6AC2D5ADA7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2552" y="2220090"/>
            <a:ext cx="6473821" cy="3634100"/>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避難所マップページへのログイン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56</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7609455" cy="881626"/>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避難所マップページ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ko-KR" sz="1802" dirty="0">
                <a:latin typeface="メイリオ"/>
                <a:ea typeface="맑은 고딕"/>
                <a:cs typeface="メイリオ" panose="020B0604030504040204" pitchFamily="50" charset="-128"/>
                <a:hlinkClick r:id="rId5"/>
              </a:rPr>
              <a:t>https://demo.hinan.telenet.co.jp/user/map</a:t>
            </a:r>
            <a:r>
              <a:rPr lang="ja-JP" altLang="en-US" sz="1802" dirty="0">
                <a:latin typeface="メイリオ"/>
                <a:ea typeface="游ゴシック"/>
                <a:cs typeface="メイリオ" panose="020B0604030504040204" pitchFamily="50" charset="-128"/>
                <a:hlinkClick r:id="rId5"/>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
        <p:nvSpPr>
          <p:cNvPr id="6" name="모서리가 둥근 직사각형 53">
            <a:extLst>
              <a:ext uri="{FF2B5EF4-FFF2-40B4-BE49-F238E27FC236}">
                <a16:creationId xmlns:a16="http://schemas.microsoft.com/office/drawing/2014/main" id="{3D0BE76C-5263-6C3A-8B2A-03D1E93F0599}"/>
              </a:ext>
            </a:extLst>
          </p:cNvPr>
          <p:cNvSpPr/>
          <p:nvPr/>
        </p:nvSpPr>
        <p:spPr bwMode="auto">
          <a:xfrm>
            <a:off x="409001" y="1728895"/>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7" name="모서리가 둥근 직사각형 53">
            <a:extLst>
              <a:ext uri="{FF2B5EF4-FFF2-40B4-BE49-F238E27FC236}">
                <a16:creationId xmlns:a16="http://schemas.microsoft.com/office/drawing/2014/main" id="{8E1C8CA7-859D-FF98-EF38-BA4002BFA4A8}"/>
              </a:ext>
            </a:extLst>
          </p:cNvPr>
          <p:cNvSpPr/>
          <p:nvPr/>
        </p:nvSpPr>
        <p:spPr bwMode="auto">
          <a:xfrm>
            <a:off x="7070825" y="1728895"/>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Tree>
    <p:extLst>
      <p:ext uri="{BB962C8B-B14F-4D97-AF65-F5344CB8AC3E}">
        <p14:creationId xmlns:p14="http://schemas.microsoft.com/office/powerpoint/2010/main" val="918826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A8A1462-DCA8-9FC1-4C6A-FF3AC6F301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2137" y="1319259"/>
            <a:ext cx="4468627" cy="3643988"/>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1C4BB0D-562C-7C7C-2FD2-DC577D826D3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387" y="1317987"/>
            <a:ext cx="4468627" cy="3634101"/>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避難所の場所と混雑状況の確認方法</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57</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49754" y="2825484"/>
            <a:ext cx="1043595" cy="233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3" y="5216542"/>
            <a:ext cx="4105611"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画面左の　避難所一覧　から向かう避難所を押します。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四角形: 角を丸くする 54">
            <a:extLst>
              <a:ext uri="{FF2B5EF4-FFF2-40B4-BE49-F238E27FC236}">
                <a16:creationId xmlns:a16="http://schemas.microsoft.com/office/drawing/2014/main" id="{21B0EF90-5E3D-BEB1-1139-3EE07DFFFD04}"/>
              </a:ext>
            </a:extLst>
          </p:cNvPr>
          <p:cNvSpPr/>
          <p:nvPr/>
        </p:nvSpPr>
        <p:spPr>
          <a:xfrm>
            <a:off x="7705070" y="2958993"/>
            <a:ext cx="376535" cy="4454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7" y="5135890"/>
            <a:ext cx="4264436" cy="16793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避難所名が反転し、その避難所のピンがマップの中心に</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立ちます。</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endPar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混雑状況は凡例の通りです。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・空いています　　　　　収容率 </a:t>
            </a:r>
            <a:r>
              <a:rPr lang="en-US" altLang="ja-JP"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50%</a:t>
            </a:r>
            <a:r>
              <a:rPr lang="ja-JP" altLang="en-US"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以下</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・混雑しはじめています　収容率 </a:t>
            </a:r>
            <a:r>
              <a:rPr lang="en-US" altLang="ja-JP"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以下</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・混雑しています　　　　収容率 </a:t>
            </a:r>
            <a:r>
              <a:rPr lang="en-US" altLang="ja-JP"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80%</a:t>
            </a:r>
            <a:r>
              <a:rPr lang="ja-JP" altLang="en-US"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超過</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・クローズしています　　避難所は閉鎖しています</a:t>
            </a:r>
          </a:p>
        </p:txBody>
      </p:sp>
      <p:sp>
        <p:nvSpPr>
          <p:cNvPr id="7" name="四角形: 角を丸くする 54">
            <a:extLst>
              <a:ext uri="{FF2B5EF4-FFF2-40B4-BE49-F238E27FC236}">
                <a16:creationId xmlns:a16="http://schemas.microsoft.com/office/drawing/2014/main" id="{200ABD08-0D68-8C03-9BFF-4C377AA3647B}"/>
              </a:ext>
            </a:extLst>
          </p:cNvPr>
          <p:cNvSpPr/>
          <p:nvPr/>
        </p:nvSpPr>
        <p:spPr>
          <a:xfrm>
            <a:off x="5112404" y="2833658"/>
            <a:ext cx="1043595" cy="233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9" name="四角形: 角を丸くする 54">
            <a:extLst>
              <a:ext uri="{FF2B5EF4-FFF2-40B4-BE49-F238E27FC236}">
                <a16:creationId xmlns:a16="http://schemas.microsoft.com/office/drawing/2014/main" id="{3BD6BC27-7D73-52CE-78A4-35A193154ED8}"/>
              </a:ext>
            </a:extLst>
          </p:cNvPr>
          <p:cNvSpPr/>
          <p:nvPr/>
        </p:nvSpPr>
        <p:spPr>
          <a:xfrm>
            <a:off x="6283812" y="2412696"/>
            <a:ext cx="808737" cy="8569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2054" name="Picture 6">
            <a:extLst>
              <a:ext uri="{FF2B5EF4-FFF2-40B4-BE49-F238E27FC236}">
                <a16:creationId xmlns:a16="http://schemas.microsoft.com/office/drawing/2014/main" id="{EF9BF24D-44A3-4099-5C2F-B141253DAA7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517307" y="5917989"/>
            <a:ext cx="233788" cy="775360"/>
          </a:xfrm>
          <a:prstGeom prst="rect">
            <a:avLst/>
          </a:prstGeom>
          <a:noFill/>
          <a:extLst>
            <a:ext uri="{909E8E84-426E-40DD-AFC4-6F175D3DCCD1}">
              <a14:hiddenFill xmlns:a14="http://schemas.microsoft.com/office/drawing/2010/main">
                <a:solidFill>
                  <a:srgbClr val="FFFFFF"/>
                </a:solidFill>
              </a14:hiddenFill>
            </a:ext>
          </a:extLst>
        </p:spPr>
      </p:pic>
      <p:sp>
        <p:nvSpPr>
          <p:cNvPr id="6" name="모서리가 둥근 직사각형 53">
            <a:extLst>
              <a:ext uri="{FF2B5EF4-FFF2-40B4-BE49-F238E27FC236}">
                <a16:creationId xmlns:a16="http://schemas.microsoft.com/office/drawing/2014/main" id="{4F9F6EF7-4366-9C1D-C287-ADD1F3C25DF0}"/>
              </a:ext>
            </a:extLst>
          </p:cNvPr>
          <p:cNvSpPr/>
          <p:nvPr/>
        </p:nvSpPr>
        <p:spPr bwMode="auto">
          <a:xfrm>
            <a:off x="409001" y="830514"/>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Tree>
    <p:extLst>
      <p:ext uri="{BB962C8B-B14F-4D97-AF65-F5344CB8AC3E}">
        <p14:creationId xmlns:p14="http://schemas.microsoft.com/office/powerpoint/2010/main" val="576814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CA07503-1A13-0F85-B9A0-83E7E3044B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6150" y="1319259"/>
            <a:ext cx="4464611" cy="3636876"/>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EDD16C9-A1D4-14A4-02E4-DFADAE1CD2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0476" y="1319259"/>
            <a:ext cx="4468627" cy="3636876"/>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58</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5216542"/>
            <a:ext cx="3956532"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マップを掴んで上下左右へのスクロールが出来ます。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85360" y="5216542"/>
            <a:ext cx="3062057"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ホイール動作で拡大・縮小が出来ます。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모서리가 둥근 직사각형 53">
            <a:extLst>
              <a:ext uri="{FF2B5EF4-FFF2-40B4-BE49-F238E27FC236}">
                <a16:creationId xmlns:a16="http://schemas.microsoft.com/office/drawing/2014/main" id="{10586DFF-69BE-EC19-EE3A-7E9ACCC8C36B}"/>
              </a:ext>
            </a:extLst>
          </p:cNvPr>
          <p:cNvSpPr/>
          <p:nvPr/>
        </p:nvSpPr>
        <p:spPr bwMode="auto">
          <a:xfrm>
            <a:off x="409001" y="830514"/>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4" name="タイトル 1">
            <a:extLst>
              <a:ext uri="{FF2B5EF4-FFF2-40B4-BE49-F238E27FC236}">
                <a16:creationId xmlns:a16="http://schemas.microsoft.com/office/drawing/2014/main" id="{FFCB0FBC-D456-A29D-399D-6773FC2DE219}"/>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避難所の場所と混雑状況の確認方法</a:t>
            </a:r>
          </a:p>
        </p:txBody>
      </p:sp>
    </p:spTree>
    <p:extLst>
      <p:ext uri="{BB962C8B-B14F-4D97-AF65-F5344CB8AC3E}">
        <p14:creationId xmlns:p14="http://schemas.microsoft.com/office/powerpoint/2010/main" val="325088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60887249-60AD-2D8F-B01C-4409E649FF2F}"/>
              </a:ext>
            </a:extLst>
          </p:cNvPr>
          <p:cNvPicPr>
            <a:picLocks noChangeAspect="1"/>
          </p:cNvPicPr>
          <p:nvPr/>
        </p:nvPicPr>
        <p:blipFill rotWithShape="1">
          <a:blip r:embed="rId2"/>
          <a:srcRect t="7949"/>
          <a:stretch/>
        </p:blipFill>
        <p:spPr>
          <a:xfrm>
            <a:off x="293445" y="1970602"/>
            <a:ext cx="2838814" cy="1469907"/>
          </a:xfrm>
          <a:prstGeom prst="rect">
            <a:avLst/>
          </a:prstGeom>
          <a:ln>
            <a:solidFill>
              <a:schemeClr val="tx1"/>
            </a:solidFill>
          </a:ln>
        </p:spPr>
      </p:pic>
      <p:sp>
        <p:nvSpPr>
          <p:cNvPr id="24" name="正方形/長方形 23">
            <a:extLst>
              <a:ext uri="{FF2B5EF4-FFF2-40B4-BE49-F238E27FC236}">
                <a16:creationId xmlns:a16="http://schemas.microsoft.com/office/drawing/2014/main" id="{8996D030-7553-ED81-D7F8-A51F19B25274}"/>
              </a:ext>
            </a:extLst>
          </p:cNvPr>
          <p:cNvSpPr/>
          <p:nvPr/>
        </p:nvSpPr>
        <p:spPr>
          <a:xfrm>
            <a:off x="3430118" y="6438595"/>
            <a:ext cx="3271438" cy="311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8ABABAA2-4CA5-2A1A-F7FC-110C34CD1D40}"/>
              </a:ext>
            </a:extLst>
          </p:cNvPr>
          <p:cNvCxnSpPr>
            <a:cxnSpLocks/>
          </p:cNvCxnSpPr>
          <p:nvPr/>
        </p:nvCxnSpPr>
        <p:spPr>
          <a:xfrm>
            <a:off x="3433166" y="1226502"/>
            <a:ext cx="0" cy="5616335"/>
          </a:xfrm>
          <a:prstGeom prst="line">
            <a:avLst/>
          </a:prstGeom>
          <a:ln w="19050">
            <a:solidFill>
              <a:srgbClr val="2F335C"/>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3D5C0D9B-D38E-E18C-192D-094EFA4DADC5}"/>
              </a:ext>
            </a:extLst>
          </p:cNvPr>
          <p:cNvCxnSpPr>
            <a:cxnSpLocks/>
          </p:cNvCxnSpPr>
          <p:nvPr/>
        </p:nvCxnSpPr>
        <p:spPr>
          <a:xfrm>
            <a:off x="6820132" y="1577023"/>
            <a:ext cx="0" cy="5173309"/>
          </a:xfrm>
          <a:prstGeom prst="line">
            <a:avLst/>
          </a:prstGeom>
          <a:ln w="19050">
            <a:solidFill>
              <a:srgbClr val="2F335C"/>
            </a:solidFil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E1EA85ED-08A5-40C9-FBB4-7C068C31EBE0}"/>
              </a:ext>
            </a:extLst>
          </p:cNvPr>
          <p:cNvSpPr/>
          <p:nvPr/>
        </p:nvSpPr>
        <p:spPr>
          <a:xfrm>
            <a:off x="781227" y="144565"/>
            <a:ext cx="2954655" cy="461665"/>
          </a:xfrm>
          <a:prstGeom prst="rect">
            <a:avLst/>
          </a:prstGeom>
          <a:noFill/>
          <a:ln>
            <a:noFill/>
          </a:ln>
        </p:spPr>
        <p:txBody>
          <a:bodyPr wrap="none" lIns="91440" tIns="45720" rIns="91440" bIns="45720">
            <a:spAutoFit/>
          </a:bodyPr>
          <a:lstStyle/>
          <a:p>
            <a:r>
              <a:rPr lang="ja-JP" altLang="en-US" sz="2400" b="1" dirty="0">
                <a:ln w="22225">
                  <a:noFill/>
                  <a:prstDash val="solid"/>
                </a:ln>
                <a:solidFill>
                  <a:schemeClr val="bg1"/>
                </a:solidFill>
                <a:latin typeface="メイリオ" panose="020B0604030504040204" pitchFamily="50" charset="-128"/>
                <a:ea typeface="メイリオ" panose="020B0604030504040204" pitchFamily="50" charset="-128"/>
              </a:rPr>
              <a:t>各管理画面について</a:t>
            </a:r>
          </a:p>
        </p:txBody>
      </p:sp>
      <p:sp>
        <p:nvSpPr>
          <p:cNvPr id="4" name="正方形/長方形 3">
            <a:extLst>
              <a:ext uri="{FF2B5EF4-FFF2-40B4-BE49-F238E27FC236}">
                <a16:creationId xmlns:a16="http://schemas.microsoft.com/office/drawing/2014/main" id="{2B1F0979-D125-5C01-0959-51352960BBDE}"/>
              </a:ext>
            </a:extLst>
          </p:cNvPr>
          <p:cNvSpPr/>
          <p:nvPr/>
        </p:nvSpPr>
        <p:spPr>
          <a:xfrm>
            <a:off x="265242" y="950846"/>
            <a:ext cx="9216000" cy="192860"/>
          </a:xfrm>
          <a:prstGeom prst="rect">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3C4F35F-6651-AB4E-72D5-DA2B70CA9A42}"/>
              </a:ext>
            </a:extLst>
          </p:cNvPr>
          <p:cNvSpPr txBox="1"/>
          <p:nvPr/>
        </p:nvSpPr>
        <p:spPr>
          <a:xfrm>
            <a:off x="772474" y="746090"/>
            <a:ext cx="8186857" cy="461665"/>
          </a:xfrm>
          <a:prstGeom prst="rect">
            <a:avLst/>
          </a:prstGeom>
          <a:noFill/>
        </p:spPr>
        <p:txBody>
          <a:bodyPr wrap="none" rtlCol="0">
            <a:spAutoFit/>
          </a:bodyPr>
          <a:lstStyle/>
          <a:p>
            <a:pPr algn="ctr"/>
            <a:r>
              <a:rPr lang="ja-JP" altLang="en-US" sz="2400" b="1" dirty="0">
                <a:solidFill>
                  <a:srgbClr val="2F335C"/>
                </a:solidFill>
                <a:latin typeface="+mj-ea"/>
                <a:ea typeface="+mj-ea"/>
                <a:cs typeface="Noto Sans CJK JP DemiLight" charset="-128"/>
              </a:rPr>
              <a:t>役割毎に次のアクションに必要な情報が迅速に得られます</a:t>
            </a:r>
            <a:endParaRPr kumimoji="1" lang="ja-JP" altLang="en-US" sz="2400" b="1" dirty="0">
              <a:solidFill>
                <a:srgbClr val="2F335C"/>
              </a:solidFill>
              <a:latin typeface="+mj-ea"/>
              <a:ea typeface="+mj-ea"/>
              <a:cs typeface="Noto Sans CJK JP DemiLight" charset="-128"/>
            </a:endParaRPr>
          </a:p>
        </p:txBody>
      </p:sp>
      <p:sp>
        <p:nvSpPr>
          <p:cNvPr id="10" name="テキスト ボックス 9">
            <a:extLst>
              <a:ext uri="{FF2B5EF4-FFF2-40B4-BE49-F238E27FC236}">
                <a16:creationId xmlns:a16="http://schemas.microsoft.com/office/drawing/2014/main" id="{BD1EF6C5-5040-1454-501E-3DA2A0FBB0D6}"/>
              </a:ext>
            </a:extLst>
          </p:cNvPr>
          <p:cNvSpPr txBox="1"/>
          <p:nvPr/>
        </p:nvSpPr>
        <p:spPr>
          <a:xfrm>
            <a:off x="6887233" y="1576060"/>
            <a:ext cx="2952175" cy="324000"/>
          </a:xfrm>
          <a:prstGeom prst="rect">
            <a:avLst/>
          </a:prstGeom>
          <a:solidFill>
            <a:srgbClr val="99CCFF"/>
          </a:solidFill>
        </p:spPr>
        <p:txBody>
          <a:bodyPr wrap="square" rtlCol="0" anchor="ctr">
            <a:noAutofit/>
          </a:bodyPr>
          <a:lstStyle/>
          <a:p>
            <a:pPr algn="ctr"/>
            <a:r>
              <a:rPr kumimoji="1" lang="ja-JP" altLang="en-US" sz="1600" b="1" dirty="0">
                <a:solidFill>
                  <a:srgbClr val="2F335C"/>
                </a:solidFill>
                <a:latin typeface="+mj-ea"/>
                <a:ea typeface="+mj-ea"/>
                <a:cs typeface="Noto Sans CJK JP DemiLight" charset="-128"/>
              </a:rPr>
              <a:t>システム管理者</a:t>
            </a:r>
          </a:p>
        </p:txBody>
      </p:sp>
      <p:sp>
        <p:nvSpPr>
          <p:cNvPr id="56" name="テキスト ボックス 55">
            <a:extLst>
              <a:ext uri="{FF2B5EF4-FFF2-40B4-BE49-F238E27FC236}">
                <a16:creationId xmlns:a16="http://schemas.microsoft.com/office/drawing/2014/main" id="{B5BFC70B-BC66-4909-7D5A-6D25BCCE5114}"/>
              </a:ext>
            </a:extLst>
          </p:cNvPr>
          <p:cNvSpPr txBox="1"/>
          <p:nvPr/>
        </p:nvSpPr>
        <p:spPr>
          <a:xfrm>
            <a:off x="265242" y="3474819"/>
            <a:ext cx="2490568" cy="1107996"/>
          </a:xfrm>
          <a:prstGeom prst="rect">
            <a:avLst/>
          </a:prstGeom>
          <a:noFill/>
        </p:spPr>
        <p:txBody>
          <a:bodyPr wrap="square" rtlCol="0">
            <a:spAutoFit/>
          </a:bodyPr>
          <a:lstStyle/>
          <a:p>
            <a:r>
              <a:rPr lang="ja-JP" altLang="en-US" sz="1100" dirty="0">
                <a:latin typeface="+mj-ea"/>
                <a:ea typeface="+mj-ea"/>
                <a:cs typeface="Noto Sans CJK JP DemiLight" charset="-128"/>
              </a:rPr>
              <a:t>以下の情報が把握できます。</a:t>
            </a:r>
          </a:p>
          <a:p>
            <a:r>
              <a:rPr kumimoji="1" lang="ja-JP" altLang="en-US" sz="1100" dirty="0">
                <a:latin typeface="+mj-ea"/>
                <a:ea typeface="+mj-ea"/>
                <a:cs typeface="Noto Sans CJK JP DemiLight" charset="-128"/>
              </a:rPr>
              <a:t>■避難者情報</a:t>
            </a:r>
          </a:p>
          <a:p>
            <a:r>
              <a:rPr kumimoji="1" lang="ja-JP" altLang="en-US" sz="1100" dirty="0">
                <a:latin typeface="+mj-ea"/>
                <a:ea typeface="+mj-ea"/>
                <a:cs typeface="Noto Sans CJK JP DemiLight" charset="-128"/>
              </a:rPr>
              <a:t>・避難者一覧</a:t>
            </a:r>
          </a:p>
          <a:p>
            <a:r>
              <a:rPr lang="ja-JP" altLang="en-US" sz="1100" dirty="0">
                <a:latin typeface="+mj-ea"/>
                <a:ea typeface="+mj-ea"/>
                <a:cs typeface="Noto Sans CJK JP DemiLight" charset="-128"/>
              </a:rPr>
              <a:t>・避難前登録者一覧</a:t>
            </a:r>
          </a:p>
          <a:p>
            <a:r>
              <a:rPr kumimoji="1" lang="ja-JP" altLang="en-US" sz="1100" dirty="0">
                <a:latin typeface="+mj-ea"/>
                <a:ea typeface="+mj-ea"/>
                <a:cs typeface="Noto Sans CJK JP DemiLight" charset="-128"/>
              </a:rPr>
              <a:t>・外部避難者一覧</a:t>
            </a:r>
          </a:p>
          <a:p>
            <a:endParaRPr kumimoji="1" lang="en-US" altLang="ja-JP" sz="1100" dirty="0">
              <a:latin typeface="+mj-ea"/>
              <a:ea typeface="+mj-ea"/>
              <a:cs typeface="Noto Sans CJK JP DemiLight" charset="-128"/>
            </a:endParaRPr>
          </a:p>
        </p:txBody>
      </p:sp>
      <p:sp>
        <p:nvSpPr>
          <p:cNvPr id="18" name="テキスト ボックス 17">
            <a:extLst>
              <a:ext uri="{FF2B5EF4-FFF2-40B4-BE49-F238E27FC236}">
                <a16:creationId xmlns:a16="http://schemas.microsoft.com/office/drawing/2014/main" id="{02793F94-4E6D-F30C-49D3-B229CB27013F}"/>
              </a:ext>
            </a:extLst>
          </p:cNvPr>
          <p:cNvSpPr txBox="1"/>
          <p:nvPr/>
        </p:nvSpPr>
        <p:spPr>
          <a:xfrm>
            <a:off x="493454" y="5889629"/>
            <a:ext cx="2476175" cy="830997"/>
          </a:xfrm>
          <a:prstGeom prst="rect">
            <a:avLst/>
          </a:prstGeom>
          <a:solidFill>
            <a:srgbClr val="FFE1FF"/>
          </a:solidFill>
        </p:spPr>
        <p:txBody>
          <a:bodyPr wrap="square" rtlCol="0">
            <a:spAutoFit/>
          </a:bodyPr>
          <a:lstStyle/>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◆避難所スタッフ</a:t>
            </a:r>
            <a:endPar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endParaRPr>
          </a:p>
          <a:p>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➡別紙 らくらく避難所くん</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操作マニュアル</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 9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23</a:t>
            </a:r>
            <a:endParaRPr kumimoji="1" lang="ja-JP" altLang="en-US" sz="1200" dirty="0">
              <a:solidFill>
                <a:srgbClr val="FF0000"/>
              </a:solidFill>
              <a:latin typeface="Noto Sans CJK JP DemiLight" charset="-128"/>
              <a:ea typeface="Noto Sans CJK JP DemiLight" charset="-128"/>
              <a:cs typeface="Noto Sans CJK JP DemiLight" charset="-128"/>
            </a:endParaRPr>
          </a:p>
        </p:txBody>
      </p:sp>
      <p:sp>
        <p:nvSpPr>
          <p:cNvPr id="19" name="正方形/長方形 18">
            <a:extLst>
              <a:ext uri="{FF2B5EF4-FFF2-40B4-BE49-F238E27FC236}">
                <a16:creationId xmlns:a16="http://schemas.microsoft.com/office/drawing/2014/main" id="{490E7AA0-55FD-720D-5486-F1454709D31A}"/>
              </a:ext>
            </a:extLst>
          </p:cNvPr>
          <p:cNvSpPr/>
          <p:nvPr/>
        </p:nvSpPr>
        <p:spPr>
          <a:xfrm>
            <a:off x="128251" y="5551805"/>
            <a:ext cx="9707303" cy="12204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F6D73C0B-7AF5-FC26-EF1A-C7CD65370508}"/>
              </a:ext>
            </a:extLst>
          </p:cNvPr>
          <p:cNvSpPr/>
          <p:nvPr/>
        </p:nvSpPr>
        <p:spPr>
          <a:xfrm>
            <a:off x="128251" y="5545330"/>
            <a:ext cx="9707303" cy="3047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2F335C"/>
                </a:solidFill>
              </a:rPr>
              <a:t>▼ 各手順はこちら</a:t>
            </a:r>
            <a:r>
              <a:rPr kumimoji="1" lang="ja-JP" altLang="en-US" b="1" dirty="0">
                <a:solidFill>
                  <a:srgbClr val="2F335C"/>
                </a:solidFill>
              </a:rPr>
              <a:t> ▼</a:t>
            </a:r>
          </a:p>
        </p:txBody>
      </p:sp>
      <p:sp>
        <p:nvSpPr>
          <p:cNvPr id="6" name="スライド番号プレースホルダー 84">
            <a:extLst>
              <a:ext uri="{FF2B5EF4-FFF2-40B4-BE49-F238E27FC236}">
                <a16:creationId xmlns:a16="http://schemas.microsoft.com/office/drawing/2014/main" id="{9F81328D-B44A-555A-A845-8FD0EE986013}"/>
              </a:ext>
            </a:extLst>
          </p:cNvPr>
          <p:cNvSpPr txBox="1">
            <a:spLocks/>
          </p:cNvSpPr>
          <p:nvPr/>
        </p:nvSpPr>
        <p:spPr>
          <a:xfrm>
            <a:off x="7677150" y="6477712"/>
            <a:ext cx="2228850" cy="365125"/>
          </a:xfrm>
          <a:prstGeom prst="rect">
            <a:avLst/>
          </a:prstGeom>
        </p:spPr>
        <p:txBody>
          <a:bodyPr vert="horz" lIns="91440" tIns="45720" rIns="91440" bIns="45720" rtlCol="0" anchor="ctr"/>
          <a:lstStyle>
            <a:defPPr>
              <a:defRPr lang="ja-JP"/>
            </a:defPPr>
            <a:lvl1pPr algn="r" rtl="0" fontAlgn="auto">
              <a:spcBef>
                <a:spcPts val="0"/>
              </a:spcBef>
              <a:spcAft>
                <a:spcPts val="0"/>
              </a:spcAft>
              <a:defRPr kumimoji="1" sz="1300" b="0" i="0" kern="1200" smtClean="0">
                <a:solidFill>
                  <a:schemeClr val="tx1"/>
                </a:solidFill>
                <a:latin typeface="Noto Sans CJK JP DemiLight" charset="-128"/>
                <a:ea typeface="Noto Sans CJK JP DemiLight" charset="-128"/>
                <a:cs typeface="Noto Sans CJK JP DemiLight" charset="-128"/>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a:lstStyle>
          <a:p>
            <a:pPr>
              <a:defRPr/>
            </a:pPr>
            <a:fld id="{C739F304-7C62-4E9C-86FD-0F9DE9E5F73D}" type="slidenum">
              <a:rPr lang="ja-JP" altLang="en-US" smtClean="0"/>
              <a:pPr>
                <a:defRPr/>
              </a:pPr>
              <a:t>5</a:t>
            </a:fld>
            <a:endParaRPr lang="ja-JP" altLang="en-US" dirty="0"/>
          </a:p>
        </p:txBody>
      </p:sp>
      <p:sp>
        <p:nvSpPr>
          <p:cNvPr id="2" name="正方形/長方形 1">
            <a:extLst>
              <a:ext uri="{FF2B5EF4-FFF2-40B4-BE49-F238E27FC236}">
                <a16:creationId xmlns:a16="http://schemas.microsoft.com/office/drawing/2014/main" id="{C5ECD5E9-FF69-3CC6-C247-519D60989304}"/>
              </a:ext>
            </a:extLst>
          </p:cNvPr>
          <p:cNvSpPr/>
          <p:nvPr/>
        </p:nvSpPr>
        <p:spPr>
          <a:xfrm>
            <a:off x="128250" y="1205260"/>
            <a:ext cx="3196389" cy="319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避難所</a:t>
            </a:r>
          </a:p>
        </p:txBody>
      </p:sp>
      <p:sp>
        <p:nvSpPr>
          <p:cNvPr id="20" name="正方形/長方形 19">
            <a:extLst>
              <a:ext uri="{FF2B5EF4-FFF2-40B4-BE49-F238E27FC236}">
                <a16:creationId xmlns:a16="http://schemas.microsoft.com/office/drawing/2014/main" id="{DD763B49-B4EF-B31C-A3C6-E4DAA86372DC}"/>
              </a:ext>
            </a:extLst>
          </p:cNvPr>
          <p:cNvSpPr/>
          <p:nvPr/>
        </p:nvSpPr>
        <p:spPr>
          <a:xfrm>
            <a:off x="3541693" y="1211734"/>
            <a:ext cx="6297715" cy="319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市区町村　危機管理機能部門</a:t>
            </a:r>
          </a:p>
        </p:txBody>
      </p:sp>
      <p:sp>
        <p:nvSpPr>
          <p:cNvPr id="54" name="正方形/長方形 53">
            <a:extLst>
              <a:ext uri="{FF2B5EF4-FFF2-40B4-BE49-F238E27FC236}">
                <a16:creationId xmlns:a16="http://schemas.microsoft.com/office/drawing/2014/main" id="{2B889780-81B2-679F-4583-25248D1A639D}"/>
              </a:ext>
            </a:extLst>
          </p:cNvPr>
          <p:cNvSpPr/>
          <p:nvPr/>
        </p:nvSpPr>
        <p:spPr>
          <a:xfrm>
            <a:off x="3541693" y="1577023"/>
            <a:ext cx="3211339" cy="324000"/>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rgbClr val="2F335C"/>
                </a:solidFill>
                <a:latin typeface="+mj-ea"/>
                <a:ea typeface="+mj-ea"/>
                <a:cs typeface="Noto Sans CJK JP DemiLight" charset="-128"/>
              </a:rPr>
              <a:t>本部スタッフ</a:t>
            </a:r>
            <a:r>
              <a:rPr lang="en-US" altLang="ja-JP" sz="1600" b="1" dirty="0">
                <a:solidFill>
                  <a:srgbClr val="2F335C"/>
                </a:solidFill>
                <a:latin typeface="+mj-ea"/>
                <a:ea typeface="+mj-ea"/>
                <a:cs typeface="Noto Sans CJK JP DemiLight" charset="-128"/>
              </a:rPr>
              <a:t>(</a:t>
            </a:r>
            <a:r>
              <a:rPr lang="ja-JP" altLang="en-US" sz="1600" b="1" dirty="0">
                <a:solidFill>
                  <a:srgbClr val="2F335C"/>
                </a:solidFill>
                <a:latin typeface="+mj-ea"/>
                <a:ea typeface="+mj-ea"/>
                <a:cs typeface="Noto Sans CJK JP DemiLight" charset="-128"/>
              </a:rPr>
              <a:t>災害対策本部</a:t>
            </a:r>
            <a:r>
              <a:rPr lang="en-US" altLang="ja-JP" sz="1600" b="1" dirty="0">
                <a:solidFill>
                  <a:srgbClr val="2F335C"/>
                </a:solidFill>
                <a:latin typeface="+mj-ea"/>
                <a:ea typeface="+mj-ea"/>
                <a:cs typeface="Noto Sans CJK JP DemiLight" charset="-128"/>
              </a:rPr>
              <a:t>)</a:t>
            </a:r>
            <a:endParaRPr kumimoji="1" lang="ja-JP" altLang="en-US" sz="1600" b="1" dirty="0">
              <a:solidFill>
                <a:srgbClr val="2F335C"/>
              </a:solidFill>
              <a:latin typeface="+mj-ea"/>
              <a:ea typeface="+mj-ea"/>
              <a:cs typeface="Noto Sans CJK JP DemiLight" charset="-128"/>
            </a:endParaRPr>
          </a:p>
        </p:txBody>
      </p:sp>
      <p:sp>
        <p:nvSpPr>
          <p:cNvPr id="27" name="テキスト ボックス 26">
            <a:extLst>
              <a:ext uri="{FF2B5EF4-FFF2-40B4-BE49-F238E27FC236}">
                <a16:creationId xmlns:a16="http://schemas.microsoft.com/office/drawing/2014/main" id="{3347F38A-850F-F93B-7B83-0F1521013350}"/>
              </a:ext>
            </a:extLst>
          </p:cNvPr>
          <p:cNvSpPr txBox="1"/>
          <p:nvPr/>
        </p:nvSpPr>
        <p:spPr>
          <a:xfrm>
            <a:off x="128251" y="1576060"/>
            <a:ext cx="3196388" cy="324000"/>
          </a:xfrm>
          <a:prstGeom prst="rect">
            <a:avLst/>
          </a:prstGeom>
          <a:solidFill>
            <a:srgbClr val="FFFF99"/>
          </a:solidFill>
        </p:spPr>
        <p:txBody>
          <a:bodyPr wrap="square" rtlCol="0" anchor="ctr">
            <a:noAutofit/>
          </a:bodyPr>
          <a:lstStyle/>
          <a:p>
            <a:pPr algn="ctr"/>
            <a:r>
              <a:rPr lang="ja-JP" altLang="en-US" sz="1600" b="1" dirty="0">
                <a:solidFill>
                  <a:srgbClr val="2F335C"/>
                </a:solidFill>
                <a:latin typeface="+mj-ea"/>
                <a:ea typeface="+mj-ea"/>
                <a:cs typeface="Noto Sans CJK JP DemiLight" charset="-128"/>
              </a:rPr>
              <a:t>避難所スタッフ</a:t>
            </a:r>
            <a:endParaRPr kumimoji="1" lang="ja-JP" altLang="en-US" sz="1600" b="1" dirty="0">
              <a:solidFill>
                <a:srgbClr val="2F335C"/>
              </a:solidFill>
              <a:latin typeface="+mj-ea"/>
              <a:ea typeface="+mj-ea"/>
              <a:cs typeface="Noto Sans CJK JP DemiLight" charset="-128"/>
            </a:endParaRPr>
          </a:p>
        </p:txBody>
      </p:sp>
      <p:pic>
        <p:nvPicPr>
          <p:cNvPr id="40" name="図 39">
            <a:extLst>
              <a:ext uri="{FF2B5EF4-FFF2-40B4-BE49-F238E27FC236}">
                <a16:creationId xmlns:a16="http://schemas.microsoft.com/office/drawing/2014/main" id="{5A820073-7FF2-3D7E-F2B5-C5267E875689}"/>
              </a:ext>
            </a:extLst>
          </p:cNvPr>
          <p:cNvPicPr>
            <a:picLocks noChangeAspect="1"/>
          </p:cNvPicPr>
          <p:nvPr/>
        </p:nvPicPr>
        <p:blipFill rotWithShape="1">
          <a:blip r:embed="rId3"/>
          <a:srcRect t="7949"/>
          <a:stretch/>
        </p:blipFill>
        <p:spPr>
          <a:xfrm>
            <a:off x="3713669" y="1966909"/>
            <a:ext cx="2825961" cy="1473600"/>
          </a:xfrm>
          <a:prstGeom prst="rect">
            <a:avLst/>
          </a:prstGeom>
          <a:ln>
            <a:solidFill>
              <a:schemeClr val="tx1"/>
            </a:solidFill>
          </a:ln>
        </p:spPr>
      </p:pic>
      <p:sp>
        <p:nvSpPr>
          <p:cNvPr id="42" name="テキスト ボックス 41">
            <a:extLst>
              <a:ext uri="{FF2B5EF4-FFF2-40B4-BE49-F238E27FC236}">
                <a16:creationId xmlns:a16="http://schemas.microsoft.com/office/drawing/2014/main" id="{B27390C6-A1D5-85D6-C441-F1BF721093ED}"/>
              </a:ext>
            </a:extLst>
          </p:cNvPr>
          <p:cNvSpPr txBox="1"/>
          <p:nvPr/>
        </p:nvSpPr>
        <p:spPr>
          <a:xfrm>
            <a:off x="3702058" y="3474819"/>
            <a:ext cx="2890607" cy="1446550"/>
          </a:xfrm>
          <a:prstGeom prst="rect">
            <a:avLst/>
          </a:prstGeom>
          <a:noFill/>
        </p:spPr>
        <p:txBody>
          <a:bodyPr wrap="square" rtlCol="0">
            <a:spAutoFit/>
          </a:bodyPr>
          <a:lstStyle/>
          <a:p>
            <a:r>
              <a:rPr lang="ja-JP" altLang="en-US" sz="1100" dirty="0">
                <a:latin typeface="+mj-ea"/>
                <a:ea typeface="+mj-ea"/>
                <a:cs typeface="Noto Sans CJK JP DemiLight" charset="-128"/>
              </a:rPr>
              <a:t>以下の情報が把握できます。</a:t>
            </a:r>
          </a:p>
          <a:p>
            <a:r>
              <a:rPr kumimoji="1" lang="ja-JP" altLang="en-US" sz="1100" dirty="0">
                <a:latin typeface="+mj-ea"/>
                <a:ea typeface="+mj-ea"/>
                <a:cs typeface="Noto Sans CJK JP DemiLight" charset="-128"/>
              </a:rPr>
              <a:t>■避難所情報</a:t>
            </a:r>
          </a:p>
          <a:p>
            <a:r>
              <a:rPr kumimoji="1" lang="ja-JP" altLang="en-US" sz="1100" dirty="0">
                <a:latin typeface="+mj-ea"/>
                <a:ea typeface="+mj-ea"/>
                <a:cs typeface="Noto Sans CJK JP DemiLight" charset="-128"/>
              </a:rPr>
              <a:t>・避難所状況一覧　 　・避難所状況履歴</a:t>
            </a:r>
            <a:endParaRPr kumimoji="1" lang="en-US" altLang="ja-JP" sz="1100" dirty="0">
              <a:latin typeface="+mj-ea"/>
              <a:ea typeface="+mj-ea"/>
              <a:cs typeface="Noto Sans CJK JP DemiLight" charset="-128"/>
            </a:endParaRPr>
          </a:p>
          <a:p>
            <a:r>
              <a:rPr kumimoji="1" lang="ja-JP" altLang="en-US" sz="1100" dirty="0">
                <a:latin typeface="+mj-ea"/>
                <a:ea typeface="+mj-ea"/>
                <a:cs typeface="Noto Sans CJK JP DemiLight" charset="-128"/>
              </a:rPr>
              <a:t>・避難者一覧　　　 　</a:t>
            </a:r>
            <a:r>
              <a:rPr lang="ja-JP" altLang="en-US" sz="1100" dirty="0">
                <a:latin typeface="+mj-ea"/>
                <a:ea typeface="+mj-ea"/>
                <a:cs typeface="Noto Sans CJK JP DemiLight" charset="-128"/>
              </a:rPr>
              <a:t>・避難前登録者一覧</a:t>
            </a:r>
          </a:p>
          <a:p>
            <a:r>
              <a:rPr kumimoji="1" lang="ja-JP" altLang="en-US" sz="1100" dirty="0">
                <a:latin typeface="+mj-ea"/>
                <a:ea typeface="+mj-ea"/>
                <a:cs typeface="Noto Sans CJK JP DemiLight" charset="-128"/>
              </a:rPr>
              <a:t>・外部避難者一覧　 　・統計</a:t>
            </a:r>
          </a:p>
          <a:p>
            <a:r>
              <a:rPr kumimoji="1" lang="ja-JP" altLang="en-US" sz="1100" dirty="0">
                <a:latin typeface="+mj-ea"/>
                <a:ea typeface="+mj-ea"/>
                <a:cs typeface="Noto Sans CJK JP DemiLight" charset="-128"/>
              </a:rPr>
              <a:t>■設定</a:t>
            </a:r>
          </a:p>
          <a:p>
            <a:r>
              <a:rPr kumimoji="1" lang="ja-JP" altLang="en-US" sz="1100" dirty="0">
                <a:latin typeface="+mj-ea"/>
                <a:ea typeface="+mj-ea"/>
                <a:cs typeface="Noto Sans CJK JP DemiLight" charset="-128"/>
              </a:rPr>
              <a:t>・避難所マスタ管理 </a:t>
            </a:r>
            <a:r>
              <a:rPr kumimoji="1" lang="en-US" altLang="ja-JP" sz="1100" dirty="0">
                <a:latin typeface="+mj-ea"/>
                <a:ea typeface="+mj-ea"/>
                <a:cs typeface="Noto Sans CJK JP DemiLight" charset="-128"/>
              </a:rPr>
              <a:t>(</a:t>
            </a:r>
            <a:r>
              <a:rPr kumimoji="1" lang="ja-JP" altLang="en-US" sz="1100" dirty="0">
                <a:latin typeface="+mj-ea"/>
                <a:ea typeface="+mj-ea"/>
                <a:cs typeface="Noto Sans CJK JP DemiLight" charset="-128"/>
              </a:rPr>
              <a:t>開設・閉鎖切替</a:t>
            </a:r>
            <a:r>
              <a:rPr kumimoji="1" lang="en-US" altLang="ja-JP" sz="1100" dirty="0">
                <a:latin typeface="+mj-ea"/>
                <a:ea typeface="+mj-ea"/>
                <a:cs typeface="Noto Sans CJK JP DemiLight" charset="-128"/>
              </a:rPr>
              <a:t>)</a:t>
            </a:r>
            <a:endParaRPr kumimoji="1" lang="ja-JP" altLang="en-US" sz="1100" dirty="0">
              <a:latin typeface="+mj-ea"/>
              <a:ea typeface="+mj-ea"/>
              <a:cs typeface="Noto Sans CJK JP DemiLight" charset="-128"/>
            </a:endParaRPr>
          </a:p>
          <a:p>
            <a:r>
              <a:rPr kumimoji="1" lang="ja-JP" altLang="en-US" sz="1100" dirty="0">
                <a:latin typeface="+mj-ea"/>
                <a:ea typeface="+mj-ea"/>
                <a:cs typeface="Noto Sans CJK JP DemiLight" charset="-128"/>
              </a:rPr>
              <a:t>・物資マスタ管理</a:t>
            </a:r>
          </a:p>
        </p:txBody>
      </p:sp>
      <p:pic>
        <p:nvPicPr>
          <p:cNvPr id="47" name="図 46">
            <a:extLst>
              <a:ext uri="{FF2B5EF4-FFF2-40B4-BE49-F238E27FC236}">
                <a16:creationId xmlns:a16="http://schemas.microsoft.com/office/drawing/2014/main" id="{AD7AA981-ABCE-A3DC-D01F-495A984C6864}"/>
              </a:ext>
            </a:extLst>
          </p:cNvPr>
          <p:cNvPicPr>
            <a:picLocks noChangeAspect="1"/>
          </p:cNvPicPr>
          <p:nvPr/>
        </p:nvPicPr>
        <p:blipFill rotWithShape="1">
          <a:blip r:embed="rId4"/>
          <a:srcRect t="7914"/>
          <a:stretch/>
        </p:blipFill>
        <p:spPr>
          <a:xfrm>
            <a:off x="6938694" y="1964639"/>
            <a:ext cx="2849251" cy="1475870"/>
          </a:xfrm>
          <a:prstGeom prst="rect">
            <a:avLst/>
          </a:prstGeom>
          <a:ln>
            <a:solidFill>
              <a:schemeClr val="tx1"/>
            </a:solidFill>
          </a:ln>
        </p:spPr>
      </p:pic>
      <p:sp>
        <p:nvSpPr>
          <p:cNvPr id="48" name="テキスト ボックス 47">
            <a:extLst>
              <a:ext uri="{FF2B5EF4-FFF2-40B4-BE49-F238E27FC236}">
                <a16:creationId xmlns:a16="http://schemas.microsoft.com/office/drawing/2014/main" id="{2C470140-220B-FAC6-390E-D4F4B48DADFA}"/>
              </a:ext>
            </a:extLst>
          </p:cNvPr>
          <p:cNvSpPr txBox="1"/>
          <p:nvPr/>
        </p:nvSpPr>
        <p:spPr>
          <a:xfrm>
            <a:off x="6918015" y="3474819"/>
            <a:ext cx="2890607" cy="2123658"/>
          </a:xfrm>
          <a:prstGeom prst="rect">
            <a:avLst/>
          </a:prstGeom>
          <a:noFill/>
        </p:spPr>
        <p:txBody>
          <a:bodyPr wrap="square" rtlCol="0">
            <a:spAutoFit/>
          </a:bodyPr>
          <a:lstStyle/>
          <a:p>
            <a:r>
              <a:rPr lang="ja-JP" altLang="en-US" sz="1100" dirty="0">
                <a:latin typeface="+mj-ea"/>
                <a:ea typeface="+mj-ea"/>
                <a:cs typeface="Noto Sans CJK JP DemiLight" charset="-128"/>
              </a:rPr>
              <a:t>以下の情報が把握できます。</a:t>
            </a:r>
          </a:p>
          <a:p>
            <a:r>
              <a:rPr kumimoji="1" lang="ja-JP" altLang="en-US" sz="1100" dirty="0">
                <a:latin typeface="+mj-ea"/>
                <a:ea typeface="+mj-ea"/>
                <a:cs typeface="Noto Sans CJK JP DemiLight" charset="-128"/>
              </a:rPr>
              <a:t>■避難所情報</a:t>
            </a:r>
          </a:p>
          <a:p>
            <a:r>
              <a:rPr kumimoji="1" lang="ja-JP" altLang="en-US" sz="1100" dirty="0">
                <a:latin typeface="+mj-ea"/>
                <a:ea typeface="+mj-ea"/>
                <a:cs typeface="Noto Sans CJK JP DemiLight" charset="-128"/>
              </a:rPr>
              <a:t>・避難所状況一覧　 　・避難所状況履歴</a:t>
            </a:r>
            <a:endParaRPr kumimoji="1" lang="en-US" altLang="ja-JP" sz="1100" dirty="0">
              <a:latin typeface="+mj-ea"/>
              <a:ea typeface="+mj-ea"/>
              <a:cs typeface="Noto Sans CJK JP DemiLight" charset="-128"/>
            </a:endParaRPr>
          </a:p>
          <a:p>
            <a:r>
              <a:rPr kumimoji="1" lang="ja-JP" altLang="en-US" sz="1100" dirty="0">
                <a:latin typeface="+mj-ea"/>
                <a:ea typeface="+mj-ea"/>
                <a:cs typeface="Noto Sans CJK JP DemiLight" charset="-128"/>
              </a:rPr>
              <a:t>・避難者一覧 </a:t>
            </a:r>
            <a:r>
              <a:rPr kumimoji="1" lang="en-US" altLang="ja-JP" sz="1100" dirty="0">
                <a:latin typeface="+mj-ea"/>
                <a:ea typeface="+mj-ea"/>
                <a:cs typeface="Noto Sans CJK JP DemiLight" charset="-128"/>
              </a:rPr>
              <a:t>(</a:t>
            </a:r>
            <a:r>
              <a:rPr kumimoji="1" lang="ja-JP" altLang="en-US" sz="1100" dirty="0">
                <a:latin typeface="+mj-ea"/>
                <a:ea typeface="+mj-ea"/>
                <a:cs typeface="Noto Sans CJK JP DemiLight" charset="-128"/>
              </a:rPr>
              <a:t>退所</a:t>
            </a:r>
            <a:r>
              <a:rPr lang="ja-JP" altLang="en-US" sz="1100" dirty="0">
                <a:latin typeface="+mj-ea"/>
                <a:ea typeface="+mj-ea"/>
                <a:cs typeface="Noto Sans CJK JP DemiLight" charset="-128"/>
              </a:rPr>
              <a:t>権限</a:t>
            </a:r>
            <a:r>
              <a:rPr kumimoji="1" lang="ja-JP" altLang="en-US" sz="1100" dirty="0">
                <a:latin typeface="+mj-ea"/>
                <a:ea typeface="+mj-ea"/>
                <a:cs typeface="Noto Sans CJK JP DemiLight" charset="-128"/>
              </a:rPr>
              <a:t>、削除権限 あり</a:t>
            </a:r>
            <a:r>
              <a:rPr kumimoji="1" lang="en-US" altLang="ja-JP" sz="1100" dirty="0">
                <a:latin typeface="+mj-ea"/>
                <a:ea typeface="+mj-ea"/>
                <a:cs typeface="Noto Sans CJK JP DemiLight" charset="-128"/>
              </a:rPr>
              <a:t>)</a:t>
            </a:r>
            <a:endParaRPr kumimoji="1" lang="ja-JP" altLang="en-US" sz="1100" dirty="0">
              <a:latin typeface="+mj-ea"/>
              <a:ea typeface="+mj-ea"/>
              <a:cs typeface="Noto Sans CJK JP DemiLight" charset="-128"/>
            </a:endParaRPr>
          </a:p>
          <a:p>
            <a:r>
              <a:rPr lang="ja-JP" altLang="en-US" sz="1100" dirty="0">
                <a:latin typeface="+mj-ea"/>
                <a:ea typeface="+mj-ea"/>
                <a:cs typeface="Noto Sans CJK JP DemiLight" charset="-128"/>
              </a:rPr>
              <a:t>・避難前登録者一覧 </a:t>
            </a:r>
            <a:r>
              <a:rPr lang="en-US" altLang="ja-JP" sz="1100" dirty="0">
                <a:latin typeface="+mj-ea"/>
                <a:ea typeface="+mj-ea"/>
                <a:cs typeface="Noto Sans CJK JP DemiLight" charset="-128"/>
              </a:rPr>
              <a:t>(</a:t>
            </a:r>
            <a:r>
              <a:rPr lang="ja-JP" altLang="en-US" sz="1100" dirty="0">
                <a:latin typeface="+mj-ea"/>
                <a:ea typeface="+mj-ea"/>
                <a:cs typeface="Noto Sans CJK JP DemiLight" charset="-128"/>
              </a:rPr>
              <a:t>削除権限 あり</a:t>
            </a:r>
            <a:r>
              <a:rPr lang="en-US" altLang="ja-JP" sz="1100" dirty="0">
                <a:latin typeface="+mj-ea"/>
                <a:ea typeface="+mj-ea"/>
                <a:cs typeface="Noto Sans CJK JP DemiLight" charset="-128"/>
              </a:rPr>
              <a:t>)</a:t>
            </a:r>
            <a:endParaRPr lang="ja-JP" altLang="en-US" sz="1100" dirty="0">
              <a:latin typeface="+mj-ea"/>
              <a:ea typeface="+mj-ea"/>
              <a:cs typeface="Noto Sans CJK JP DemiLight" charset="-128"/>
            </a:endParaRPr>
          </a:p>
          <a:p>
            <a:r>
              <a:rPr kumimoji="1" lang="ja-JP" altLang="en-US" sz="1100" dirty="0">
                <a:latin typeface="+mj-ea"/>
                <a:ea typeface="+mj-ea"/>
                <a:cs typeface="Noto Sans CJK JP DemiLight" charset="-128"/>
              </a:rPr>
              <a:t>・外部避難者一覧 </a:t>
            </a:r>
            <a:r>
              <a:rPr lang="en-US" altLang="ja-JP" sz="1100" dirty="0">
                <a:latin typeface="+mj-ea"/>
                <a:ea typeface="+mj-ea"/>
                <a:cs typeface="Noto Sans CJK JP DemiLight" charset="-128"/>
              </a:rPr>
              <a:t>(</a:t>
            </a:r>
            <a:r>
              <a:rPr lang="ja-JP" altLang="en-US" sz="1100" dirty="0">
                <a:latin typeface="+mj-ea"/>
                <a:ea typeface="+mj-ea"/>
                <a:cs typeface="Noto Sans CJK JP DemiLight" charset="-128"/>
              </a:rPr>
              <a:t>削除権限 あり</a:t>
            </a:r>
            <a:r>
              <a:rPr lang="en-US" altLang="ja-JP" sz="1100" dirty="0">
                <a:latin typeface="+mj-ea"/>
                <a:ea typeface="+mj-ea"/>
                <a:cs typeface="Noto Sans CJK JP DemiLight" charset="-128"/>
              </a:rPr>
              <a:t>)</a:t>
            </a:r>
            <a:endParaRPr kumimoji="1" lang="en-US" altLang="ja-JP" sz="1100" dirty="0">
              <a:latin typeface="+mj-ea"/>
              <a:ea typeface="+mj-ea"/>
              <a:cs typeface="Noto Sans CJK JP DemiLight" charset="-128"/>
            </a:endParaRPr>
          </a:p>
          <a:p>
            <a:r>
              <a:rPr kumimoji="1" lang="ja-JP" altLang="en-US" sz="1100" dirty="0">
                <a:latin typeface="+mj-ea"/>
                <a:ea typeface="+mj-ea"/>
                <a:cs typeface="Noto Sans CJK JP DemiLight" charset="-128"/>
              </a:rPr>
              <a:t>・統計　など</a:t>
            </a:r>
          </a:p>
          <a:p>
            <a:r>
              <a:rPr lang="ja-JP" altLang="en-US" sz="1100" dirty="0">
                <a:latin typeface="+mj-ea"/>
                <a:ea typeface="+mj-ea"/>
                <a:cs typeface="Noto Sans CJK JP DemiLight" charset="-128"/>
              </a:rPr>
              <a:t>■運用管理</a:t>
            </a:r>
          </a:p>
          <a:p>
            <a:r>
              <a:rPr lang="ja-JP" altLang="en-US" sz="1100" dirty="0">
                <a:latin typeface="+mj-ea"/>
                <a:ea typeface="+mj-ea"/>
                <a:cs typeface="Noto Sans CJK JP DemiLight" charset="-128"/>
              </a:rPr>
              <a:t>・</a:t>
            </a:r>
            <a:r>
              <a:rPr lang="en-US" altLang="ja-JP" sz="1100" dirty="0">
                <a:latin typeface="+mj-ea"/>
                <a:ea typeface="+mj-ea"/>
                <a:cs typeface="Noto Sans CJK JP DemiLight" charset="-128"/>
              </a:rPr>
              <a:t>QR</a:t>
            </a:r>
            <a:r>
              <a:rPr lang="ja-JP" altLang="en-US" sz="1100" dirty="0">
                <a:latin typeface="+mj-ea"/>
                <a:ea typeface="+mj-ea"/>
                <a:cs typeface="Noto Sans CJK JP DemiLight" charset="-128"/>
              </a:rPr>
              <a:t>コード作成　・各スタッフ管理</a:t>
            </a:r>
            <a:br>
              <a:rPr lang="ja-JP" altLang="en-US" sz="1100" dirty="0">
                <a:latin typeface="+mj-ea"/>
                <a:ea typeface="+mj-ea"/>
                <a:cs typeface="Noto Sans CJK JP DemiLight" charset="-128"/>
              </a:rPr>
            </a:br>
            <a:r>
              <a:rPr lang="ja-JP" altLang="en-US" sz="1100" dirty="0">
                <a:latin typeface="+mj-ea"/>
                <a:ea typeface="+mj-ea"/>
                <a:cs typeface="Noto Sans CJK JP DemiLight" charset="-128"/>
              </a:rPr>
              <a:t>■設定</a:t>
            </a:r>
          </a:p>
          <a:p>
            <a:r>
              <a:rPr lang="ja-JP" altLang="en-US" sz="1100" dirty="0">
                <a:latin typeface="+mj-ea"/>
                <a:ea typeface="+mj-ea"/>
                <a:cs typeface="Noto Sans CJK JP DemiLight" charset="-128"/>
              </a:rPr>
              <a:t>・問診マスタ管理　　</a:t>
            </a:r>
            <a:r>
              <a:rPr kumimoji="1" lang="ja-JP" altLang="en-US" sz="1100" dirty="0">
                <a:latin typeface="+mj-ea"/>
                <a:ea typeface="+mj-ea"/>
                <a:cs typeface="Noto Sans CJK JP DemiLight" charset="-128"/>
              </a:rPr>
              <a:t>・避難所マスタ管理</a:t>
            </a:r>
          </a:p>
          <a:p>
            <a:r>
              <a:rPr lang="ja-JP" altLang="en-US" sz="1100" dirty="0">
                <a:latin typeface="+mj-ea"/>
                <a:ea typeface="+mj-ea"/>
                <a:cs typeface="Noto Sans CJK JP DemiLight" charset="-128"/>
              </a:rPr>
              <a:t>・考慮すべき事項　　</a:t>
            </a:r>
            <a:r>
              <a:rPr kumimoji="1" lang="ja-JP" altLang="en-US" sz="1100" dirty="0">
                <a:latin typeface="+mj-ea"/>
                <a:ea typeface="+mj-ea"/>
                <a:cs typeface="Noto Sans CJK JP DemiLight" charset="-128"/>
              </a:rPr>
              <a:t>・環境設定　など</a:t>
            </a:r>
            <a:endParaRPr kumimoji="1" lang="en-US" altLang="ja-JP" sz="1100" dirty="0">
              <a:latin typeface="+mj-ea"/>
              <a:ea typeface="+mj-ea"/>
              <a:cs typeface="Noto Sans CJK JP DemiLight" charset="-128"/>
            </a:endParaRPr>
          </a:p>
        </p:txBody>
      </p:sp>
      <p:sp>
        <p:nvSpPr>
          <p:cNvPr id="7" name="テキスト ボックス 6">
            <a:extLst>
              <a:ext uri="{FF2B5EF4-FFF2-40B4-BE49-F238E27FC236}">
                <a16:creationId xmlns:a16="http://schemas.microsoft.com/office/drawing/2014/main" id="{AA6DEF29-3419-AF48-D56C-599F324E2F6D}"/>
              </a:ext>
            </a:extLst>
          </p:cNvPr>
          <p:cNvSpPr txBox="1"/>
          <p:nvPr/>
        </p:nvSpPr>
        <p:spPr>
          <a:xfrm>
            <a:off x="3883468" y="5889629"/>
            <a:ext cx="2476175" cy="830997"/>
          </a:xfrm>
          <a:prstGeom prst="rect">
            <a:avLst/>
          </a:prstGeom>
          <a:solidFill>
            <a:srgbClr val="FFE1FF"/>
          </a:solidFill>
        </p:spPr>
        <p:txBody>
          <a:bodyPr wrap="square" rtlCol="0">
            <a:spAutoFit/>
          </a:bodyPr>
          <a:lstStyle/>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◆本部スタッフ</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災害対策本部</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a:t>
            </a:r>
          </a:p>
          <a:p>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➡別紙 らくらく避難所くん</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操作マニュアル</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P24</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42</a:t>
            </a:r>
            <a:endParaRPr kumimoji="1" lang="ja-JP" altLang="en-US" sz="1200" dirty="0">
              <a:solidFill>
                <a:srgbClr val="FF0000"/>
              </a:solidFill>
              <a:latin typeface="Noto Sans CJK JP DemiLight" charset="-128"/>
              <a:ea typeface="Noto Sans CJK JP DemiLight" charset="-128"/>
              <a:cs typeface="Noto Sans CJK JP DemiLight" charset="-128"/>
            </a:endParaRPr>
          </a:p>
        </p:txBody>
      </p:sp>
      <p:sp>
        <p:nvSpPr>
          <p:cNvPr id="8" name="テキスト ボックス 7">
            <a:extLst>
              <a:ext uri="{FF2B5EF4-FFF2-40B4-BE49-F238E27FC236}">
                <a16:creationId xmlns:a16="http://schemas.microsoft.com/office/drawing/2014/main" id="{AF0D9C2A-6F5B-C683-F39C-B6EC8ADE0BB5}"/>
              </a:ext>
            </a:extLst>
          </p:cNvPr>
          <p:cNvSpPr txBox="1"/>
          <p:nvPr/>
        </p:nvSpPr>
        <p:spPr>
          <a:xfrm>
            <a:off x="7125230" y="5889629"/>
            <a:ext cx="2476175" cy="830997"/>
          </a:xfrm>
          <a:prstGeom prst="rect">
            <a:avLst/>
          </a:prstGeom>
          <a:solidFill>
            <a:srgbClr val="FFE1FF"/>
          </a:solidFill>
        </p:spPr>
        <p:txBody>
          <a:bodyPr wrap="square" rtlCol="0">
            <a:spAutoFit/>
          </a:bodyPr>
          <a:lstStyle/>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◆システム管理者</a:t>
            </a:r>
            <a:endPar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endParaRPr>
          </a:p>
          <a:p>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➡別紙 らくらく避難所くん</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操作マニュアル</a:t>
            </a:r>
          </a:p>
          <a:p>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dirty="0">
                <a:ln w="22225">
                  <a:noFill/>
                  <a:prstDash val="solid"/>
                </a:ln>
                <a:solidFill>
                  <a:srgbClr val="2F335C"/>
                </a:solidFill>
                <a:latin typeface="メイリオ" panose="020B0604030504040204" pitchFamily="50" charset="-128"/>
                <a:ea typeface="メイリオ" panose="020B0604030504040204" pitchFamily="50" charset="-128"/>
              </a:rPr>
              <a:t>P43</a:t>
            </a:r>
            <a:r>
              <a:rPr lang="ja-JP" altLang="en-US" sz="1200" b="1" dirty="0">
                <a:ln w="22225">
                  <a:noFill/>
                  <a:prstDash val="solid"/>
                </a:ln>
                <a:solidFill>
                  <a:srgbClr val="2F335C"/>
                </a:solidFill>
                <a:latin typeface="メイリオ" panose="020B0604030504040204" pitchFamily="50" charset="-128"/>
                <a:ea typeface="メイリオ" panose="020B0604030504040204" pitchFamily="50" charset="-128"/>
              </a:rPr>
              <a:t>～ </a:t>
            </a:r>
            <a:r>
              <a:rPr lang="en-US" altLang="ja-JP" sz="1200" b="1">
                <a:ln w="22225">
                  <a:noFill/>
                  <a:prstDash val="solid"/>
                </a:ln>
                <a:solidFill>
                  <a:srgbClr val="2F335C"/>
                </a:solidFill>
                <a:latin typeface="メイリオ" panose="020B0604030504040204" pitchFamily="50" charset="-128"/>
                <a:ea typeface="メイリオ" panose="020B0604030504040204" pitchFamily="50" charset="-128"/>
              </a:rPr>
              <a:t>71</a:t>
            </a:r>
            <a:endParaRPr kumimoji="1" lang="ja-JP" altLang="en-US" sz="1200" dirty="0">
              <a:solidFill>
                <a:srgbClr val="FF0000"/>
              </a:solidFill>
              <a:latin typeface="Noto Sans CJK JP DemiLight" charset="-128"/>
              <a:ea typeface="Noto Sans CJK JP DemiLight" charset="-128"/>
              <a:cs typeface="Noto Sans CJK JP DemiLight" charset="-128"/>
            </a:endParaRPr>
          </a:p>
        </p:txBody>
      </p:sp>
    </p:spTree>
    <p:extLst>
      <p:ext uri="{BB962C8B-B14F-4D97-AF65-F5344CB8AC3E}">
        <p14:creationId xmlns:p14="http://schemas.microsoft.com/office/powerpoint/2010/main" val="756874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59</a:t>
            </a:fld>
            <a:endParaRPr kumimoji="1" lang="ja-JP" altLang="en-US" dirty="0"/>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266902" y="5184933"/>
            <a:ext cx="2049966" cy="8907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左上の　ハンバーガー</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メニュー　を押すと</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避難所一覧　が出ます。</a:t>
            </a:r>
          </a:p>
          <a:p>
            <a:pPr marL="294254" indent="-294254">
              <a:buAutoNum type="arabicPeriod"/>
            </a:pP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모서리가 둥근 직사각형 53">
            <a:extLst>
              <a:ext uri="{FF2B5EF4-FFF2-40B4-BE49-F238E27FC236}">
                <a16:creationId xmlns:a16="http://schemas.microsoft.com/office/drawing/2014/main" id="{10586DFF-69BE-EC19-EE3A-7E9ACCC8C36B}"/>
              </a:ext>
            </a:extLst>
          </p:cNvPr>
          <p:cNvSpPr/>
          <p:nvPr/>
        </p:nvSpPr>
        <p:spPr bwMode="auto">
          <a:xfrm>
            <a:off x="409002" y="830514"/>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pic>
        <p:nvPicPr>
          <p:cNvPr id="4" name="図 3">
            <a:extLst>
              <a:ext uri="{FF2B5EF4-FFF2-40B4-BE49-F238E27FC236}">
                <a16:creationId xmlns:a16="http://schemas.microsoft.com/office/drawing/2014/main" id="{B829C796-09D4-90C4-969A-CDDE82CE68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5349" y="1312774"/>
            <a:ext cx="1799478" cy="3643361"/>
          </a:xfrm>
          <a:prstGeom prst="rect">
            <a:avLst/>
          </a:prstGeom>
          <a:ln>
            <a:solidFill>
              <a:srgbClr val="2F528F"/>
            </a:solidFill>
          </a:ln>
        </p:spPr>
      </p:pic>
      <p:pic>
        <p:nvPicPr>
          <p:cNvPr id="6" name="図 5">
            <a:extLst>
              <a:ext uri="{FF2B5EF4-FFF2-40B4-BE49-F238E27FC236}">
                <a16:creationId xmlns:a16="http://schemas.microsoft.com/office/drawing/2014/main" id="{FD173A2F-F402-0E73-4484-BAD9771B0B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1875" y="1312774"/>
            <a:ext cx="1799478" cy="3643361"/>
          </a:xfrm>
          <a:prstGeom prst="rect">
            <a:avLst/>
          </a:prstGeom>
          <a:ln>
            <a:solidFill>
              <a:srgbClr val="2F528F"/>
            </a:solidFill>
          </a:ln>
        </p:spPr>
      </p:pic>
      <p:sp>
        <p:nvSpPr>
          <p:cNvPr id="7" name="四角形: 角を丸くする 6">
            <a:extLst>
              <a:ext uri="{FF2B5EF4-FFF2-40B4-BE49-F238E27FC236}">
                <a16:creationId xmlns:a16="http://schemas.microsoft.com/office/drawing/2014/main" id="{54CD6F66-ACB3-7B88-4435-1C0FFB043E1B}"/>
              </a:ext>
            </a:extLst>
          </p:cNvPr>
          <p:cNvSpPr/>
          <p:nvPr/>
        </p:nvSpPr>
        <p:spPr>
          <a:xfrm>
            <a:off x="2568586" y="5184934"/>
            <a:ext cx="1438860"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向かう避難所を</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押します。</a:t>
            </a:r>
          </a:p>
          <a:p>
            <a:pPr marL="294254" indent="-294254">
              <a:buAutoNum type="arabicPeriod"/>
            </a:pP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四角形: 角を丸くする 54">
            <a:extLst>
              <a:ext uri="{FF2B5EF4-FFF2-40B4-BE49-F238E27FC236}">
                <a16:creationId xmlns:a16="http://schemas.microsoft.com/office/drawing/2014/main" id="{88453146-9D58-5F96-DD1F-9C0243E23A39}"/>
              </a:ext>
            </a:extLst>
          </p:cNvPr>
          <p:cNvSpPr/>
          <p:nvPr/>
        </p:nvSpPr>
        <p:spPr>
          <a:xfrm>
            <a:off x="420476" y="1351258"/>
            <a:ext cx="206427" cy="233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11" name="図 10">
            <a:extLst>
              <a:ext uri="{FF2B5EF4-FFF2-40B4-BE49-F238E27FC236}">
                <a16:creationId xmlns:a16="http://schemas.microsoft.com/office/drawing/2014/main" id="{02378151-6373-ECE7-76E9-9495757B52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11876" y="1315172"/>
            <a:ext cx="1799478" cy="3636876"/>
          </a:xfrm>
          <a:prstGeom prst="rect">
            <a:avLst/>
          </a:prstGeom>
          <a:ln>
            <a:solidFill>
              <a:srgbClr val="2F528F"/>
            </a:solidFill>
          </a:ln>
        </p:spPr>
      </p:pic>
      <p:sp>
        <p:nvSpPr>
          <p:cNvPr id="12" name="四角形: 角を丸くする 54">
            <a:extLst>
              <a:ext uri="{FF2B5EF4-FFF2-40B4-BE49-F238E27FC236}">
                <a16:creationId xmlns:a16="http://schemas.microsoft.com/office/drawing/2014/main" id="{624AFE63-99CA-E6B1-65CF-47DBFA6CE140}"/>
              </a:ext>
            </a:extLst>
          </p:cNvPr>
          <p:cNvSpPr/>
          <p:nvPr/>
        </p:nvSpPr>
        <p:spPr>
          <a:xfrm>
            <a:off x="2444570" y="2163388"/>
            <a:ext cx="1043595" cy="2330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15" name="図 14">
            <a:extLst>
              <a:ext uri="{FF2B5EF4-FFF2-40B4-BE49-F238E27FC236}">
                <a16:creationId xmlns:a16="http://schemas.microsoft.com/office/drawing/2014/main" id="{3038FC47-93FD-7630-6E21-497340F38A1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98400" y="1312774"/>
            <a:ext cx="1799478" cy="3636876"/>
          </a:xfrm>
          <a:prstGeom prst="rect">
            <a:avLst/>
          </a:prstGeom>
          <a:ln>
            <a:solidFill>
              <a:srgbClr val="2F528F"/>
            </a:solidFill>
          </a:ln>
        </p:spPr>
      </p:pic>
      <p:sp>
        <p:nvSpPr>
          <p:cNvPr id="16" name="四角形: 角を丸くする 15">
            <a:extLst>
              <a:ext uri="{FF2B5EF4-FFF2-40B4-BE49-F238E27FC236}">
                <a16:creationId xmlns:a16="http://schemas.microsoft.com/office/drawing/2014/main" id="{AF7080FD-C0D3-3EAF-4F41-E227B287536D}"/>
              </a:ext>
            </a:extLst>
          </p:cNvPr>
          <p:cNvSpPr/>
          <p:nvPr/>
        </p:nvSpPr>
        <p:spPr>
          <a:xfrm>
            <a:off x="4183836" y="5184933"/>
            <a:ext cx="2163755"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選択した避難所のピンが</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マップの中心に立ちます。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四角形: 角を丸くする 54">
            <a:extLst>
              <a:ext uri="{FF2B5EF4-FFF2-40B4-BE49-F238E27FC236}">
                <a16:creationId xmlns:a16="http://schemas.microsoft.com/office/drawing/2014/main" id="{E72EC5A6-8959-D936-AB36-1435A5AEEDB5}"/>
              </a:ext>
            </a:extLst>
          </p:cNvPr>
          <p:cNvSpPr/>
          <p:nvPr/>
        </p:nvSpPr>
        <p:spPr>
          <a:xfrm>
            <a:off x="5154284" y="2835985"/>
            <a:ext cx="311637" cy="3682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pic>
        <p:nvPicPr>
          <p:cNvPr id="19" name="図 18">
            <a:extLst>
              <a:ext uri="{FF2B5EF4-FFF2-40B4-BE49-F238E27FC236}">
                <a16:creationId xmlns:a16="http://schemas.microsoft.com/office/drawing/2014/main" id="{730D4CA2-1461-99E3-2E36-77A31C2F253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84925" y="1310388"/>
            <a:ext cx="1799480" cy="3645748"/>
          </a:xfrm>
          <a:prstGeom prst="rect">
            <a:avLst/>
          </a:prstGeom>
          <a:ln>
            <a:solidFill>
              <a:srgbClr val="2F528F"/>
            </a:solidFill>
          </a:ln>
        </p:spPr>
      </p:pic>
      <p:sp>
        <p:nvSpPr>
          <p:cNvPr id="20" name="四角形: 角を丸くする 19">
            <a:extLst>
              <a:ext uri="{FF2B5EF4-FFF2-40B4-BE49-F238E27FC236}">
                <a16:creationId xmlns:a16="http://schemas.microsoft.com/office/drawing/2014/main" id="{3D42327D-31BD-68E4-E6C9-78D2F1C1B3F1}"/>
              </a:ext>
            </a:extLst>
          </p:cNvPr>
          <p:cNvSpPr/>
          <p:nvPr/>
        </p:nvSpPr>
        <p:spPr>
          <a:xfrm>
            <a:off x="6358960" y="5184934"/>
            <a:ext cx="1772681"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見やすい位置へ移動</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します。</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また、スワイプや</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ピンチイン・アウト</a:t>
            </a: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が可能です。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四角形: 角を丸くする 54">
            <a:extLst>
              <a:ext uri="{FF2B5EF4-FFF2-40B4-BE49-F238E27FC236}">
                <a16:creationId xmlns:a16="http://schemas.microsoft.com/office/drawing/2014/main" id="{BDB81285-3C78-E6B4-C482-D6C53FC90B03}"/>
              </a:ext>
            </a:extLst>
          </p:cNvPr>
          <p:cNvSpPr/>
          <p:nvPr/>
        </p:nvSpPr>
        <p:spPr>
          <a:xfrm>
            <a:off x="7099009" y="3399992"/>
            <a:ext cx="311637" cy="3682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9" name="タイトル 1">
            <a:extLst>
              <a:ext uri="{FF2B5EF4-FFF2-40B4-BE49-F238E27FC236}">
                <a16:creationId xmlns:a16="http://schemas.microsoft.com/office/drawing/2014/main" id="{176A1C2B-8F42-B276-EFB6-03D2BCF154F4}"/>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避難所の場所と混雑状況の確認方法</a:t>
            </a:r>
          </a:p>
        </p:txBody>
      </p:sp>
    </p:spTree>
    <p:extLst>
      <p:ext uri="{BB962C8B-B14F-4D97-AF65-F5344CB8AC3E}">
        <p14:creationId xmlns:p14="http://schemas.microsoft.com/office/powerpoint/2010/main" val="3802584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39FE6E19-648E-C7A2-F8D0-C52A53A68922}"/>
              </a:ext>
            </a:extLst>
          </p:cNvPr>
          <p:cNvSpPr>
            <a:spLocks noGrp="1"/>
          </p:cNvSpPr>
          <p:nvPr>
            <p:ph type="body" sz="quarter" idx="11"/>
          </p:nvPr>
        </p:nvSpPr>
        <p:spPr/>
        <p:txBody>
          <a:bodyPr/>
          <a:lstStyle/>
          <a:p>
            <a:r>
              <a:rPr lang="ja-JP" altLang="en-US" dirty="0"/>
              <a:t>退所方法</a:t>
            </a:r>
            <a:endParaRPr lang="en-US" altLang="ja-JP" dirty="0"/>
          </a:p>
          <a:p>
            <a:r>
              <a:rPr lang="ja-JP" altLang="en-US" dirty="0"/>
              <a:t>・検索画面から</a:t>
            </a:r>
          </a:p>
          <a:p>
            <a:r>
              <a:rPr lang="ja-JP" altLang="en-US" dirty="0"/>
              <a:t>・</a:t>
            </a:r>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避難所スタッフ画面から</a:t>
            </a:r>
            <a:endParaRPr lang="ja-JP" altLang="en-US" dirty="0"/>
          </a:p>
        </p:txBody>
      </p:sp>
      <p:sp>
        <p:nvSpPr>
          <p:cNvPr id="2" name="スライド番号プレースホルダー 1">
            <a:extLst>
              <a:ext uri="{FF2B5EF4-FFF2-40B4-BE49-F238E27FC236}">
                <a16:creationId xmlns:a16="http://schemas.microsoft.com/office/drawing/2014/main" id="{0973497C-57F1-C049-ADC2-D384A63BDF77}"/>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60</a:t>
            </a:fld>
            <a:endParaRPr lang="ja-JP" altLang="en-US" sz="1300" dirty="0"/>
          </a:p>
        </p:txBody>
      </p:sp>
    </p:spTree>
    <p:extLst>
      <p:ext uri="{BB962C8B-B14F-4D97-AF65-F5344CB8AC3E}">
        <p14:creationId xmlns:p14="http://schemas.microsoft.com/office/powerpoint/2010/main" val="4188433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F768382-DCB7-622C-EC4D-F44E31D87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87" y="1870116"/>
            <a:ext cx="4468627" cy="3634101"/>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避難者登録ページへのログイン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61</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7378623" cy="881626"/>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避難者登録ページ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ko-KR" sz="1802" dirty="0">
                <a:latin typeface="メイリオ"/>
                <a:ea typeface="맑은 고딕"/>
                <a:cs typeface="メイリオ" panose="020B0604030504040204" pitchFamily="50" charset="-128"/>
                <a:hlinkClick r:id="rId4"/>
              </a:rPr>
              <a:t>https://demo.hinan.telenet.co.jp/user/list</a:t>
            </a:r>
            <a:r>
              <a:rPr lang="en-US" altLang="ko-KR" sz="1802" dirty="0">
                <a:latin typeface="メイリオ"/>
                <a:ea typeface="맑은 고딕"/>
                <a:cs typeface="メイリオ" panose="020B0604030504040204" pitchFamily="50" charset="-128"/>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Tree>
    <p:extLst>
      <p:ext uri="{BB962C8B-B14F-4D97-AF65-F5344CB8AC3E}">
        <p14:creationId xmlns:p14="http://schemas.microsoft.com/office/powerpoint/2010/main" val="3020630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D48B3285-CDE4-8DFF-F864-0A6F11FCB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87" y="1312146"/>
            <a:ext cx="4468627" cy="3634101"/>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検索画面から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62</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993244"/>
            <a:ext cx="4336957" cy="316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5216542"/>
            <a:ext cx="3956532"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避難所一覧から　避難している避難所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6" name="図 5">
            <a:extLst>
              <a:ext uri="{FF2B5EF4-FFF2-40B4-BE49-F238E27FC236}">
                <a16:creationId xmlns:a16="http://schemas.microsoft.com/office/drawing/2014/main" id="{03A004FB-7512-5BE2-ECE4-214892E274F4}"/>
              </a:ext>
            </a:extLst>
          </p:cNvPr>
          <p:cNvPicPr>
            <a:picLocks noChangeAspect="1"/>
          </p:cNvPicPr>
          <p:nvPr/>
        </p:nvPicPr>
        <p:blipFill>
          <a:blip r:embed="rId4"/>
          <a:stretch>
            <a:fillRect/>
          </a:stretch>
        </p:blipFill>
        <p:spPr>
          <a:xfrm>
            <a:off x="5072137" y="1311716"/>
            <a:ext cx="4468627" cy="3644419"/>
          </a:xfrm>
          <a:prstGeom prst="rect">
            <a:avLst/>
          </a:prstGeom>
          <a:ln>
            <a:solidFill>
              <a:srgbClr val="2F335C"/>
            </a:solidFill>
          </a:ln>
        </p:spPr>
      </p:pic>
      <p:sp>
        <p:nvSpPr>
          <p:cNvPr id="8" name="四角形: 角を丸くする 54">
            <a:extLst>
              <a:ext uri="{FF2B5EF4-FFF2-40B4-BE49-F238E27FC236}">
                <a16:creationId xmlns:a16="http://schemas.microsoft.com/office/drawing/2014/main" id="{21B0EF90-5E3D-BEB1-1139-3EE07DFFFD04}"/>
              </a:ext>
            </a:extLst>
          </p:cNvPr>
          <p:cNvSpPr/>
          <p:nvPr/>
        </p:nvSpPr>
        <p:spPr>
          <a:xfrm>
            <a:off x="7281362" y="2966541"/>
            <a:ext cx="1662896" cy="11034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9968" y="5216542"/>
            <a:ext cx="203802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退所する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69369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79BB35-5CF5-D854-81E0-54F759AFC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350" y="1309613"/>
            <a:ext cx="4468411" cy="3636514"/>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2D144421-AF0A-E186-C074-75A7F2DB6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76" y="1306935"/>
            <a:ext cx="4468627" cy="3641581"/>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63</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313248"/>
            <a:ext cx="2182869" cy="125879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71003" y="5202686"/>
            <a:ext cx="4192254"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氏名、パスワード</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デモ用</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:1234)</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、世帯番号</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数字</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桁</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入力します。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検索　を押します。</a:t>
            </a:r>
          </a:p>
        </p:txBody>
      </p:sp>
      <p:sp>
        <p:nvSpPr>
          <p:cNvPr id="6" name="四角形: 角を丸くする 54">
            <a:extLst>
              <a:ext uri="{FF2B5EF4-FFF2-40B4-BE49-F238E27FC236}">
                <a16:creationId xmlns:a16="http://schemas.microsoft.com/office/drawing/2014/main" id="{BDDC4EA9-815B-3864-C32B-1C8010CE838D}"/>
              </a:ext>
            </a:extLst>
          </p:cNvPr>
          <p:cNvSpPr/>
          <p:nvPr/>
        </p:nvSpPr>
        <p:spPr>
          <a:xfrm>
            <a:off x="2973630" y="2594560"/>
            <a:ext cx="1807216" cy="7219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矢印: 上 11">
            <a:extLst>
              <a:ext uri="{FF2B5EF4-FFF2-40B4-BE49-F238E27FC236}">
                <a16:creationId xmlns:a16="http://schemas.microsoft.com/office/drawing/2014/main" id="{4947A0A1-E132-9522-ECB9-F6A5D1808C61}"/>
              </a:ext>
            </a:extLst>
          </p:cNvPr>
          <p:cNvSpPr/>
          <p:nvPr/>
        </p:nvSpPr>
        <p:spPr>
          <a:xfrm>
            <a:off x="9149565" y="2942648"/>
            <a:ext cx="198206" cy="1233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EE48AB53-53AF-A97D-ED8E-4648262D8864}"/>
              </a:ext>
            </a:extLst>
          </p:cNvPr>
          <p:cNvSpPr/>
          <p:nvPr/>
        </p:nvSpPr>
        <p:spPr>
          <a:xfrm>
            <a:off x="5219968" y="5216542"/>
            <a:ext cx="3807453"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スクロールして本人情報であることを確認します。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タイトル 1">
            <a:extLst>
              <a:ext uri="{FF2B5EF4-FFF2-40B4-BE49-F238E27FC236}">
                <a16:creationId xmlns:a16="http://schemas.microsoft.com/office/drawing/2014/main" id="{D0B02094-C8CB-29C5-2EAD-6E554CDBE98C}"/>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検索画面から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76123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147637B9-8A03-2721-A37F-B84FF965A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908" y="1311173"/>
            <a:ext cx="4463852" cy="3640432"/>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77BCE0B-6213-D0EF-9A4D-06FB5D66F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71" y="1311639"/>
            <a:ext cx="4468628" cy="3640433"/>
          </a:xfrm>
          <a:prstGeom prst="rect">
            <a:avLst/>
          </a:prstGeom>
          <a:noFill/>
          <a:ln>
            <a:solidFill>
              <a:srgbClr val="2F528F"/>
            </a:solidFill>
          </a:ln>
          <a:extLst>
            <a:ext uri="{909E8E84-426E-40DD-AFC4-6F175D3DCCD1}">
              <a14:hiddenFill xmlns:a14="http://schemas.microsoft.com/office/drawing/2010/main">
                <a:solidFill>
                  <a:srgbClr val="FFFFFF"/>
                </a:solidFill>
              </a14:hiddenFill>
            </a:ext>
          </a:extLst>
        </p:spPr>
      </p:pic>
      <p:sp>
        <p:nvSpPr>
          <p:cNvPr id="20" name="四角形: 角を丸くする 19">
            <a:extLst>
              <a:ext uri="{FF2B5EF4-FFF2-40B4-BE49-F238E27FC236}">
                <a16:creationId xmlns:a16="http://schemas.microsoft.com/office/drawing/2014/main" id="{57198B43-7700-D184-7D60-257D0693422A}"/>
              </a:ext>
            </a:extLst>
          </p:cNvPr>
          <p:cNvSpPr/>
          <p:nvPr/>
        </p:nvSpPr>
        <p:spPr>
          <a:xfrm>
            <a:off x="5219968" y="5228461"/>
            <a:ext cx="2339065"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退所手続きが完了しました。</a:t>
            </a:r>
          </a:p>
        </p:txBody>
      </p:sp>
      <p:sp>
        <p:nvSpPr>
          <p:cNvPr id="18" name="四角形: 角を丸くする 54">
            <a:extLst>
              <a:ext uri="{FF2B5EF4-FFF2-40B4-BE49-F238E27FC236}">
                <a16:creationId xmlns:a16="http://schemas.microsoft.com/office/drawing/2014/main" id="{C9832A95-AA5A-9F94-BFA3-06C55505E501}"/>
              </a:ext>
            </a:extLst>
          </p:cNvPr>
          <p:cNvSpPr/>
          <p:nvPr/>
        </p:nvSpPr>
        <p:spPr>
          <a:xfrm>
            <a:off x="1493348" y="4060571"/>
            <a:ext cx="2313247"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64</a:t>
            </a:fld>
            <a:endParaRPr kumimoji="1" lang="ja-JP" altLang="en-US" dirty="0"/>
          </a:p>
        </p:txBody>
      </p:sp>
      <p:sp>
        <p:nvSpPr>
          <p:cNvPr id="19" name="四角形: 角を丸くする 18">
            <a:extLst>
              <a:ext uri="{FF2B5EF4-FFF2-40B4-BE49-F238E27FC236}">
                <a16:creationId xmlns:a16="http://schemas.microsoft.com/office/drawing/2014/main" id="{99EEA079-4591-D5DB-999C-5E1644AEE2BA}"/>
              </a:ext>
            </a:extLst>
          </p:cNvPr>
          <p:cNvSpPr/>
          <p:nvPr/>
        </p:nvSpPr>
        <p:spPr>
          <a:xfrm>
            <a:off x="593863" y="5218204"/>
            <a:ext cx="3509294"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確認が取れましたら　退所する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1">
            <a:extLst>
              <a:ext uri="{FF2B5EF4-FFF2-40B4-BE49-F238E27FC236}">
                <a16:creationId xmlns:a16="http://schemas.microsoft.com/office/drawing/2014/main" id="{7E084990-398B-CB33-40E5-1E57A8388B85}"/>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検索画面から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四角形: 角を丸くする 54">
            <a:extLst>
              <a:ext uri="{FF2B5EF4-FFF2-40B4-BE49-F238E27FC236}">
                <a16:creationId xmlns:a16="http://schemas.microsoft.com/office/drawing/2014/main" id="{CB41687F-2626-7998-502C-0236A2DFC27A}"/>
              </a:ext>
            </a:extLst>
          </p:cNvPr>
          <p:cNvSpPr/>
          <p:nvPr/>
        </p:nvSpPr>
        <p:spPr>
          <a:xfrm>
            <a:off x="8450580" y="1745035"/>
            <a:ext cx="1158239"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118955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92B21C-CF62-A6C2-353A-CA7340236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137" y="1312146"/>
            <a:ext cx="4468627" cy="3634101"/>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D48B3285-CDE4-8DFF-F864-0A6F11FC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87" y="1312146"/>
            <a:ext cx="4468627" cy="3634101"/>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避難所スタッフ画面から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65</a:t>
            </a:fld>
            <a:endParaRPr kumimoji="1" lang="ja-JP" altLang="en-US" dirty="0"/>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96910" y="2993244"/>
            <a:ext cx="4336957" cy="3162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5216542"/>
            <a:ext cx="3062057"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避難所一覧から　避難所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四角形: 角を丸くする 54">
            <a:extLst>
              <a:ext uri="{FF2B5EF4-FFF2-40B4-BE49-F238E27FC236}">
                <a16:creationId xmlns:a16="http://schemas.microsoft.com/office/drawing/2014/main" id="{21B0EF90-5E3D-BEB1-1139-3EE07DFFFD04}"/>
              </a:ext>
            </a:extLst>
          </p:cNvPr>
          <p:cNvSpPr/>
          <p:nvPr/>
        </p:nvSpPr>
        <p:spPr>
          <a:xfrm>
            <a:off x="8830609" y="2103887"/>
            <a:ext cx="801071" cy="2278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0" name="四角形: 角を丸くする 9">
            <a:extLst>
              <a:ext uri="{FF2B5EF4-FFF2-40B4-BE49-F238E27FC236}">
                <a16:creationId xmlns:a16="http://schemas.microsoft.com/office/drawing/2014/main" id="{463EE047-F4C2-B745-F010-AEC7B51C2792}"/>
              </a:ext>
            </a:extLst>
          </p:cNvPr>
          <p:cNvSpPr/>
          <p:nvPr/>
        </p:nvSpPr>
        <p:spPr>
          <a:xfrm>
            <a:off x="5212348" y="5205731"/>
            <a:ext cx="3561761" cy="4964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2.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ハンバーガーメニューから　スタッフ画面へ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四角形: 角を丸くする 54">
            <a:extLst>
              <a:ext uri="{FF2B5EF4-FFF2-40B4-BE49-F238E27FC236}">
                <a16:creationId xmlns:a16="http://schemas.microsoft.com/office/drawing/2014/main" id="{ABCE65F8-7D70-C812-D2FA-F276B29868C7}"/>
              </a:ext>
            </a:extLst>
          </p:cNvPr>
          <p:cNvSpPr/>
          <p:nvPr/>
        </p:nvSpPr>
        <p:spPr>
          <a:xfrm>
            <a:off x="9380220" y="1753346"/>
            <a:ext cx="251460" cy="2278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67892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43F89B97-C03F-B135-7741-051626105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908" y="1311173"/>
            <a:ext cx="4463852" cy="3640432"/>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CC37645-498C-450A-C70B-174528FC7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71" y="1311639"/>
            <a:ext cx="4468628" cy="3639966"/>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18" name="四角形: 角を丸くする 54">
            <a:extLst>
              <a:ext uri="{FF2B5EF4-FFF2-40B4-BE49-F238E27FC236}">
                <a16:creationId xmlns:a16="http://schemas.microsoft.com/office/drawing/2014/main" id="{C9832A95-AA5A-9F94-BFA3-06C55505E501}"/>
              </a:ext>
            </a:extLst>
          </p:cNvPr>
          <p:cNvSpPr/>
          <p:nvPr/>
        </p:nvSpPr>
        <p:spPr>
          <a:xfrm>
            <a:off x="340839" y="2470823"/>
            <a:ext cx="687862" cy="1504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四角形: 角を丸くする 54">
            <a:extLst>
              <a:ext uri="{FF2B5EF4-FFF2-40B4-BE49-F238E27FC236}">
                <a16:creationId xmlns:a16="http://schemas.microsoft.com/office/drawing/2014/main" id="{A3AA2870-48C0-AA9C-21C1-C7CB5C4FA6D6}"/>
              </a:ext>
            </a:extLst>
          </p:cNvPr>
          <p:cNvSpPr/>
          <p:nvPr/>
        </p:nvSpPr>
        <p:spPr>
          <a:xfrm>
            <a:off x="6145007" y="2826644"/>
            <a:ext cx="3341222"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66</a:t>
            </a:fld>
            <a:endParaRPr kumimoji="1" lang="ja-JP" altLang="en-US" dirty="0"/>
          </a:p>
        </p:txBody>
      </p:sp>
      <p:sp>
        <p:nvSpPr>
          <p:cNvPr id="2" name="タイトル 1">
            <a:extLst>
              <a:ext uri="{FF2B5EF4-FFF2-40B4-BE49-F238E27FC236}">
                <a16:creationId xmlns:a16="http://schemas.microsoft.com/office/drawing/2014/main" id="{7E084990-398B-CB33-40E5-1E57A8388B85}"/>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避難所スタッフ画面から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四角形: 角を丸くする 4">
            <a:extLst>
              <a:ext uri="{FF2B5EF4-FFF2-40B4-BE49-F238E27FC236}">
                <a16:creationId xmlns:a16="http://schemas.microsoft.com/office/drawing/2014/main" id="{AE1E37E5-8477-6BF2-35FE-CCB093774C03}"/>
              </a:ext>
            </a:extLst>
          </p:cNvPr>
          <p:cNvSpPr/>
          <p:nvPr/>
        </p:nvSpPr>
        <p:spPr>
          <a:xfrm>
            <a:off x="593862" y="5216542"/>
            <a:ext cx="2188544"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3.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避難者一覧　を押します。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四角形: 角を丸くする 5">
            <a:extLst>
              <a:ext uri="{FF2B5EF4-FFF2-40B4-BE49-F238E27FC236}">
                <a16:creationId xmlns:a16="http://schemas.microsoft.com/office/drawing/2014/main" id="{89C5AC49-02BA-D4AB-8B12-B55FE1E038AB}"/>
              </a:ext>
            </a:extLst>
          </p:cNvPr>
          <p:cNvSpPr/>
          <p:nvPr/>
        </p:nvSpPr>
        <p:spPr>
          <a:xfrm>
            <a:off x="5219968" y="5216542"/>
            <a:ext cx="2339065"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4.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対象避難者　を選択します。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237595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A57A107C-E668-048D-F132-E1FD504BD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909" y="1311675"/>
            <a:ext cx="4463852" cy="3639927"/>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9" name="四角形: 角を丸くする 8">
            <a:extLst>
              <a:ext uri="{FF2B5EF4-FFF2-40B4-BE49-F238E27FC236}">
                <a16:creationId xmlns:a16="http://schemas.microsoft.com/office/drawing/2014/main" id="{0A123E1B-E5DB-7C3B-ED18-5A3CEF95A8D7}"/>
              </a:ext>
            </a:extLst>
          </p:cNvPr>
          <p:cNvSpPr/>
          <p:nvPr/>
        </p:nvSpPr>
        <p:spPr>
          <a:xfrm>
            <a:off x="596330" y="5216542"/>
            <a:ext cx="3956532"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5.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スクロールして本人情報であることを確認します。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074" name="Picture 2">
            <a:extLst>
              <a:ext uri="{FF2B5EF4-FFF2-40B4-BE49-F238E27FC236}">
                <a16:creationId xmlns:a16="http://schemas.microsoft.com/office/drawing/2014/main" id="{8A460FF2-349F-5886-1F1C-6A11E3D06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71" y="1311639"/>
            <a:ext cx="4468628" cy="3639965"/>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12" name="四角形: 角を丸くする 54">
            <a:extLst>
              <a:ext uri="{FF2B5EF4-FFF2-40B4-BE49-F238E27FC236}">
                <a16:creationId xmlns:a16="http://schemas.microsoft.com/office/drawing/2014/main" id="{A3AA2870-48C0-AA9C-21C1-C7CB5C4FA6D6}"/>
              </a:ext>
            </a:extLst>
          </p:cNvPr>
          <p:cNvSpPr/>
          <p:nvPr/>
        </p:nvSpPr>
        <p:spPr>
          <a:xfrm>
            <a:off x="7421879" y="4373880"/>
            <a:ext cx="800101" cy="2599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67</a:t>
            </a:fld>
            <a:endParaRPr kumimoji="1" lang="ja-JP" altLang="en-US" dirty="0"/>
          </a:p>
        </p:txBody>
      </p:sp>
      <p:sp>
        <p:nvSpPr>
          <p:cNvPr id="2" name="タイトル 1">
            <a:extLst>
              <a:ext uri="{FF2B5EF4-FFF2-40B4-BE49-F238E27FC236}">
                <a16:creationId xmlns:a16="http://schemas.microsoft.com/office/drawing/2014/main" id="{7E084990-398B-CB33-40E5-1E57A8388B85}"/>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避難所スタッフ画面から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四角形: 角を丸くする 5">
            <a:extLst>
              <a:ext uri="{FF2B5EF4-FFF2-40B4-BE49-F238E27FC236}">
                <a16:creationId xmlns:a16="http://schemas.microsoft.com/office/drawing/2014/main" id="{89C5AC49-02BA-D4AB-8B12-B55FE1E038AB}"/>
              </a:ext>
            </a:extLst>
          </p:cNvPr>
          <p:cNvSpPr/>
          <p:nvPr/>
        </p:nvSpPr>
        <p:spPr>
          <a:xfrm>
            <a:off x="5219968" y="5216542"/>
            <a:ext cx="2339065"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6.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退所手続き　を選択します。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矢印: 上 2">
            <a:extLst>
              <a:ext uri="{FF2B5EF4-FFF2-40B4-BE49-F238E27FC236}">
                <a16:creationId xmlns:a16="http://schemas.microsoft.com/office/drawing/2014/main" id="{774BF608-A077-2872-7BD1-C5A3B3158873}"/>
              </a:ext>
            </a:extLst>
          </p:cNvPr>
          <p:cNvSpPr/>
          <p:nvPr/>
        </p:nvSpPr>
        <p:spPr>
          <a:xfrm>
            <a:off x="4525927" y="2942648"/>
            <a:ext cx="198206" cy="1233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072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FDA986A-8905-66C2-971E-BE6B10167980}"/>
              </a:ext>
            </a:extLst>
          </p:cNvPr>
          <p:cNvSpPr/>
          <p:nvPr/>
        </p:nvSpPr>
        <p:spPr>
          <a:xfrm>
            <a:off x="5204728" y="5197981"/>
            <a:ext cx="3915489" cy="693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8.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退所手続きが完了しました。</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選択した　対象避難者　が削除されました。</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➡部</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p>
        </p:txBody>
      </p:sp>
      <p:pic>
        <p:nvPicPr>
          <p:cNvPr id="4100" name="Picture 4">
            <a:extLst>
              <a:ext uri="{FF2B5EF4-FFF2-40B4-BE49-F238E27FC236}">
                <a16:creationId xmlns:a16="http://schemas.microsoft.com/office/drawing/2014/main" id="{36F4E200-28DE-82CA-5A78-3FF0FDA89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907" y="1311172"/>
            <a:ext cx="4463851" cy="3640432"/>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EB8A4BCE-EFE7-4795-DA1F-A0ABAE024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91" y="1311172"/>
            <a:ext cx="4463852" cy="3640899"/>
          </a:xfrm>
          <a:prstGeom prst="rect">
            <a:avLst/>
          </a:prstGeom>
          <a:noFill/>
          <a:ln>
            <a:solidFill>
              <a:srgbClr val="2F335C"/>
            </a:solidFill>
          </a:ln>
          <a:extLst>
            <a:ext uri="{909E8E84-426E-40DD-AFC4-6F175D3DCCD1}">
              <a14:hiddenFill xmlns:a14="http://schemas.microsoft.com/office/drawing/2010/main">
                <a:solidFill>
                  <a:srgbClr val="FFFFFF"/>
                </a:solidFill>
              </a14:hiddenFill>
            </a:ext>
          </a:extLst>
        </p:spPr>
      </p:pic>
      <p:sp>
        <p:nvSpPr>
          <p:cNvPr id="18" name="四角形: 角を丸くする 54">
            <a:extLst>
              <a:ext uri="{FF2B5EF4-FFF2-40B4-BE49-F238E27FC236}">
                <a16:creationId xmlns:a16="http://schemas.microsoft.com/office/drawing/2014/main" id="{C9832A95-AA5A-9F94-BFA3-06C55505E501}"/>
              </a:ext>
            </a:extLst>
          </p:cNvPr>
          <p:cNvSpPr/>
          <p:nvPr/>
        </p:nvSpPr>
        <p:spPr>
          <a:xfrm>
            <a:off x="1950721" y="3300067"/>
            <a:ext cx="1371600" cy="2279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12" name="四角形: 角を丸くする 54">
            <a:extLst>
              <a:ext uri="{FF2B5EF4-FFF2-40B4-BE49-F238E27FC236}">
                <a16:creationId xmlns:a16="http://schemas.microsoft.com/office/drawing/2014/main" id="{A3AA2870-48C0-AA9C-21C1-C7CB5C4FA6D6}"/>
              </a:ext>
            </a:extLst>
          </p:cNvPr>
          <p:cNvSpPr/>
          <p:nvPr/>
        </p:nvSpPr>
        <p:spPr>
          <a:xfrm>
            <a:off x="8450580" y="1745035"/>
            <a:ext cx="1158239"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68</a:t>
            </a:fld>
            <a:endParaRPr kumimoji="1" lang="ja-JP" altLang="en-US" dirty="0"/>
          </a:p>
        </p:txBody>
      </p:sp>
      <p:sp>
        <p:nvSpPr>
          <p:cNvPr id="2" name="タイトル 1">
            <a:extLst>
              <a:ext uri="{FF2B5EF4-FFF2-40B4-BE49-F238E27FC236}">
                <a16:creationId xmlns:a16="http://schemas.microsoft.com/office/drawing/2014/main" id="{7E084990-398B-CB33-40E5-1E57A8388B85}"/>
              </a:ext>
            </a:extLst>
          </p:cNvPr>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避難者退所の方法 </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避難所スタッフ画面から</a:t>
            </a:r>
            <a:r>
              <a:rPr lang="en-US" altLang="ja-JP" sz="2317"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 name="四角形: 角を丸くする 2">
            <a:extLst>
              <a:ext uri="{FF2B5EF4-FFF2-40B4-BE49-F238E27FC236}">
                <a16:creationId xmlns:a16="http://schemas.microsoft.com/office/drawing/2014/main" id="{97FA4AAA-768D-8F1D-5103-D50DF0AE6DD8}"/>
              </a:ext>
            </a:extLst>
          </p:cNvPr>
          <p:cNvSpPr/>
          <p:nvPr/>
        </p:nvSpPr>
        <p:spPr>
          <a:xfrm>
            <a:off x="596330" y="5216542"/>
            <a:ext cx="2282417"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7.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退所する　を選択します。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四角形: 角を丸くする 54">
            <a:extLst>
              <a:ext uri="{FF2B5EF4-FFF2-40B4-BE49-F238E27FC236}">
                <a16:creationId xmlns:a16="http://schemas.microsoft.com/office/drawing/2014/main" id="{8AA33FA0-BEF9-0028-83DE-8FF4E9C1FE47}"/>
              </a:ext>
            </a:extLst>
          </p:cNvPr>
          <p:cNvSpPr/>
          <p:nvPr/>
        </p:nvSpPr>
        <p:spPr>
          <a:xfrm>
            <a:off x="6164579" y="2796540"/>
            <a:ext cx="3321649" cy="120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7" name="四角形: 角を丸くする 6">
            <a:extLst>
              <a:ext uri="{FF2B5EF4-FFF2-40B4-BE49-F238E27FC236}">
                <a16:creationId xmlns:a16="http://schemas.microsoft.com/office/drawing/2014/main" id="{64A71FEC-FEC4-5CD4-EBCA-C62DA8505C69}"/>
              </a:ext>
            </a:extLst>
          </p:cNvPr>
          <p:cNvSpPr/>
          <p:nvPr/>
        </p:nvSpPr>
        <p:spPr>
          <a:xfrm>
            <a:off x="5866889" y="2722509"/>
            <a:ext cx="359567"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158"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94112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B1F552A6-24CF-75EB-B6BF-4CC796AD12A4}"/>
              </a:ext>
            </a:extLst>
          </p:cNvPr>
          <p:cNvSpPr>
            <a:spLocks noGrp="1"/>
          </p:cNvSpPr>
          <p:nvPr>
            <p:ph type="body" sz="quarter" idx="11"/>
          </p:nvPr>
        </p:nvSpPr>
        <p:spPr/>
        <p:txBody>
          <a:bodyPr/>
          <a:lstStyle/>
          <a:p>
            <a:r>
              <a:rPr lang="ja-JP" altLang="en-US" dirty="0"/>
              <a:t>スマホで入所受付</a:t>
            </a:r>
          </a:p>
        </p:txBody>
      </p:sp>
      <p:sp>
        <p:nvSpPr>
          <p:cNvPr id="3" name="スライド番号プレースホルダー 1">
            <a:extLst>
              <a:ext uri="{FF2B5EF4-FFF2-40B4-BE49-F238E27FC236}">
                <a16:creationId xmlns:a16="http://schemas.microsoft.com/office/drawing/2014/main" id="{3391FA40-56E9-0609-D31E-220CE9BCD8BC}"/>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6</a:t>
            </a:fld>
            <a:endParaRPr lang="ja-JP" altLang="en-US" sz="1300" dirty="0"/>
          </a:p>
        </p:txBody>
      </p:sp>
    </p:spTree>
    <p:extLst>
      <p:ext uri="{BB962C8B-B14F-4D97-AF65-F5344CB8AC3E}">
        <p14:creationId xmlns:p14="http://schemas.microsoft.com/office/powerpoint/2010/main" val="25424460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6021913-3196-3717-5BD2-DCF4A5703ACA}"/>
              </a:ext>
            </a:extLst>
          </p:cNvPr>
          <p:cNvSpPr>
            <a:spLocks noGrp="1"/>
          </p:cNvSpPr>
          <p:nvPr>
            <p:ph type="body" sz="quarter" idx="11"/>
          </p:nvPr>
        </p:nvSpPr>
        <p:spPr/>
        <p:txBody>
          <a:bodyPr/>
          <a:lstStyle/>
          <a:p>
            <a:r>
              <a:rPr lang="ja-JP" altLang="en-US" sz="2800"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避難者検索</a:t>
            </a:r>
            <a:endParaRPr lang="ja-JP" altLang="en-US" dirty="0"/>
          </a:p>
        </p:txBody>
      </p:sp>
      <p:sp>
        <p:nvSpPr>
          <p:cNvPr id="2" name="スライド番号プレースホルダー 1">
            <a:extLst>
              <a:ext uri="{FF2B5EF4-FFF2-40B4-BE49-F238E27FC236}">
                <a16:creationId xmlns:a16="http://schemas.microsoft.com/office/drawing/2014/main" id="{C8401357-8977-D392-8938-C9C58BDBAB7F}"/>
              </a:ext>
            </a:extLst>
          </p:cNvPr>
          <p:cNvSpPr>
            <a:spLocks noGrp="1"/>
          </p:cNvSpPr>
          <p:nvPr>
            <p:ph type="sldNum" sz="quarter" idx="10"/>
          </p:nvPr>
        </p:nvSpPr>
        <p:spPr>
          <a:xfrm>
            <a:off x="7677150" y="6477712"/>
            <a:ext cx="2228850" cy="365125"/>
          </a:xfrm>
        </p:spPr>
        <p:txBody>
          <a:bodyPr/>
          <a:lstStyle/>
          <a:p>
            <a:pPr>
              <a:defRPr/>
            </a:pPr>
            <a:fld id="{C739F304-7C62-4E9C-86FD-0F9DE9E5F73D}" type="slidenum">
              <a:rPr lang="ja-JP" altLang="en-US" smtClean="0"/>
              <a:pPr>
                <a:defRPr/>
              </a:pPr>
              <a:t>69</a:t>
            </a:fld>
            <a:endParaRPr lang="ja-JP" altLang="en-US" sz="1300" dirty="0"/>
          </a:p>
        </p:txBody>
      </p:sp>
    </p:spTree>
    <p:extLst>
      <p:ext uri="{BB962C8B-B14F-4D97-AF65-F5344CB8AC3E}">
        <p14:creationId xmlns:p14="http://schemas.microsoft.com/office/powerpoint/2010/main" val="89185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CE601896-A670-8C1D-937D-0A3A1003D815}"/>
              </a:ext>
            </a:extLst>
          </p:cNvPr>
          <p:cNvSpPr/>
          <p:nvPr/>
        </p:nvSpPr>
        <p:spPr>
          <a:xfrm>
            <a:off x="555222" y="1418506"/>
            <a:ext cx="7914963" cy="4195158"/>
          </a:xfrm>
          <a:prstGeom prst="round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7848302" cy="5457751"/>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避難者検索とは、</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大規模災害時の避難状況を開示希望する避難者の避難先を公開します。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遠方の親族からも安否確認が可能になります。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以下の項目を任意選択して表示することが可能です。</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・氏名</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フリガナ</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802"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・氏名</a:t>
            </a:r>
            <a:endParaRPr lang="ja-JP" altLang="en-US" sz="1802"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・年齢</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・性別</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・住所</a:t>
            </a:r>
            <a:endParaRPr lang="ja-JP" altLang="en-US" sz="1802"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自治体のホームページで運用していただけます。</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802"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802"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実用新案登録　第</a:t>
            </a:r>
            <a:r>
              <a:rPr lang="en-US" altLang="ja-JP" sz="1802"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3246002</a:t>
            </a:r>
            <a:r>
              <a:rPr lang="ja-JP" altLang="en-US" sz="1802"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号</a:t>
            </a:r>
            <a:endParaRPr lang="en-US" altLang="ko-KR" sz="1802" dirty="0">
              <a:solidFill>
                <a:srgbClr val="C00000"/>
              </a:solidFill>
              <a:latin typeface="メイリオ"/>
              <a:ea typeface="メイリオ"/>
              <a:cs typeface="メイリオ" panose="020B0604030504040204" pitchFamily="50" charset="-128"/>
            </a:endParaRPr>
          </a:p>
        </p:txBody>
      </p:sp>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避難者検索が出来ます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70</a:t>
            </a:fld>
            <a:endParaRPr kumimoji="1" lang="ja-JP" altLang="en-US" dirty="0"/>
          </a:p>
        </p:txBody>
      </p:sp>
      <p:grpSp>
        <p:nvGrpSpPr>
          <p:cNvPr id="8" name="グループ化 7">
            <a:extLst>
              <a:ext uri="{FF2B5EF4-FFF2-40B4-BE49-F238E27FC236}">
                <a16:creationId xmlns:a16="http://schemas.microsoft.com/office/drawing/2014/main" id="{C4FE797C-9FE3-2274-4623-EAD1CCE8C1B8}"/>
              </a:ext>
            </a:extLst>
          </p:cNvPr>
          <p:cNvGrpSpPr/>
          <p:nvPr/>
        </p:nvGrpSpPr>
        <p:grpSpPr>
          <a:xfrm>
            <a:off x="5945855" y="3065257"/>
            <a:ext cx="2257542" cy="1703968"/>
            <a:chOff x="4551138" y="2381250"/>
            <a:chExt cx="1753776" cy="1323731"/>
          </a:xfrm>
        </p:grpSpPr>
        <p:pic>
          <p:nvPicPr>
            <p:cNvPr id="6" name="図 5">
              <a:extLst>
                <a:ext uri="{FF2B5EF4-FFF2-40B4-BE49-F238E27FC236}">
                  <a16:creationId xmlns:a16="http://schemas.microsoft.com/office/drawing/2014/main" id="{90A021ED-BE27-0835-2C6C-4A96708C6199}"/>
                </a:ext>
              </a:extLst>
            </p:cNvPr>
            <p:cNvPicPr>
              <a:picLocks noChangeAspect="1"/>
            </p:cNvPicPr>
            <p:nvPr/>
          </p:nvPicPr>
          <p:blipFill>
            <a:blip r:embed="rId3"/>
            <a:stretch>
              <a:fillRect/>
            </a:stretch>
          </p:blipFill>
          <p:spPr>
            <a:xfrm>
              <a:off x="4551138" y="2381250"/>
              <a:ext cx="1753776" cy="1323731"/>
            </a:xfrm>
            <a:prstGeom prst="rect">
              <a:avLst/>
            </a:prstGeom>
          </p:spPr>
        </p:pic>
        <p:sp>
          <p:nvSpPr>
            <p:cNvPr id="7" name="正方形/長方形 6">
              <a:extLst>
                <a:ext uri="{FF2B5EF4-FFF2-40B4-BE49-F238E27FC236}">
                  <a16:creationId xmlns:a16="http://schemas.microsoft.com/office/drawing/2014/main" id="{154E46D3-3D51-B658-C0E2-098CEE3610C8}"/>
                </a:ext>
              </a:extLst>
            </p:cNvPr>
            <p:cNvSpPr/>
            <p:nvPr/>
          </p:nvSpPr>
          <p:spPr>
            <a:xfrm>
              <a:off x="5645150" y="2387600"/>
              <a:ext cx="659764" cy="323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4281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B2B8A4D6-FD29-5EE1-83EA-F60DB852B1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387" y="2224139"/>
            <a:ext cx="6469890" cy="3639313"/>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避難者検索ページへのログイン</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71</a:t>
            </a:fld>
            <a:endParaRPr kumimoji="1" lang="ja-JP" altLang="en-US" dirty="0"/>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1" y="787344"/>
            <a:ext cx="8442247" cy="881626"/>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らくらく避難所くん　避難者検索ページ　に接続するための</a:t>
            </a:r>
            <a:r>
              <a:rPr lang="en-US" altLang="ja-JP" sz="1802" dirty="0">
                <a:latin typeface="メイリオ" panose="020B0604030504040204" pitchFamily="50" charset="-128"/>
                <a:ea typeface="メイリオ" panose="020B0604030504040204" pitchFamily="50" charset="-128"/>
                <a:cs typeface="メイリオ" panose="020B0604030504040204" pitchFamily="50" charset="-128"/>
              </a:rPr>
              <a:t>URL</a:t>
            </a: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です。</a:t>
            </a:r>
            <a:endParaRPr lang="en-US" altLang="ja-JP"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en-US" altLang="ko-KR" sz="1802" dirty="0">
                <a:latin typeface="メイリオ"/>
                <a:ea typeface="メイリオ"/>
                <a:cs typeface="メイリオ" panose="020B0604030504040204" pitchFamily="50" charset="-128"/>
              </a:rPr>
              <a:t>URL</a:t>
            </a:r>
            <a:r>
              <a:rPr lang="ko-KR" altLang="en-US" sz="1802" dirty="0">
                <a:latin typeface="メイリオ"/>
                <a:ea typeface="맑은 고딕"/>
                <a:cs typeface="メイリオ" panose="020B0604030504040204" pitchFamily="50" charset="-128"/>
              </a:rPr>
              <a:t> </a:t>
            </a:r>
            <a:r>
              <a:rPr lang="en-US" altLang="ko-KR" sz="1802" dirty="0">
                <a:latin typeface="メイリオ"/>
                <a:ea typeface="맑은 고딕"/>
                <a:cs typeface="メイリオ" panose="020B0604030504040204" pitchFamily="50" charset="-128"/>
                <a:hlinkClick r:id="rId4"/>
              </a:rPr>
              <a:t>https://demo.hinan.telenet.co.jp/user/public-evacuees</a:t>
            </a:r>
            <a:r>
              <a:rPr lang="ja-JP" altLang="en-US" sz="1802" dirty="0">
                <a:latin typeface="メイリオ"/>
                <a:ea typeface="游ゴシック"/>
                <a:cs typeface="メイリオ" panose="020B0604030504040204" pitchFamily="50" charset="-128"/>
                <a:hlinkClick r:id="rId4"/>
              </a:rPr>
              <a:t> </a:t>
            </a:r>
            <a:r>
              <a:rPr lang="ja-JP" altLang="en-US" sz="1802" dirty="0">
                <a:latin typeface="メイリオ"/>
                <a:ea typeface="メイリオ"/>
                <a:cs typeface="メイリオ" panose="020B0604030504040204" pitchFamily="50" charset="-128"/>
              </a:rPr>
              <a:t>に接続します。</a:t>
            </a:r>
            <a:endParaRPr lang="en-US" altLang="ko-KR" sz="1802" dirty="0">
              <a:latin typeface="メイリオ"/>
              <a:ea typeface="メイリオ"/>
              <a:cs typeface="メイリオ" panose="020B0604030504040204" pitchFamily="50" charset="-128"/>
            </a:endParaRPr>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1728895"/>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1728895"/>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pic>
        <p:nvPicPr>
          <p:cNvPr id="19" name="図 18">
            <a:extLst>
              <a:ext uri="{FF2B5EF4-FFF2-40B4-BE49-F238E27FC236}">
                <a16:creationId xmlns:a16="http://schemas.microsoft.com/office/drawing/2014/main" id="{2DE9E63F-C187-7EED-C055-EA2C3D9D29C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70825" y="2224139"/>
            <a:ext cx="1799478" cy="3639313"/>
          </a:xfrm>
          <a:prstGeom prst="rect">
            <a:avLst/>
          </a:prstGeom>
          <a:ln>
            <a:solidFill>
              <a:srgbClr val="2F528F"/>
            </a:solidFill>
          </a:ln>
        </p:spPr>
      </p:pic>
    </p:spTree>
    <p:extLst>
      <p:ext uri="{BB962C8B-B14F-4D97-AF65-F5344CB8AC3E}">
        <p14:creationId xmlns:p14="http://schemas.microsoft.com/office/powerpoint/2010/main" val="3778220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B2B8A4D6-FD29-5EE1-83EA-F60DB852B1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387" y="1316823"/>
            <a:ext cx="6469890" cy="3639313"/>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避難者検索方法</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72</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pic>
        <p:nvPicPr>
          <p:cNvPr id="19" name="図 18">
            <a:extLst>
              <a:ext uri="{FF2B5EF4-FFF2-40B4-BE49-F238E27FC236}">
                <a16:creationId xmlns:a16="http://schemas.microsoft.com/office/drawing/2014/main" id="{2DE9E63F-C187-7EED-C055-EA2C3D9D29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70825" y="1316823"/>
            <a:ext cx="1799478" cy="3639313"/>
          </a:xfrm>
          <a:prstGeom prst="rect">
            <a:avLst/>
          </a:prstGeom>
          <a:ln>
            <a:solidFill>
              <a:srgbClr val="2F528F"/>
            </a:solidFill>
          </a:ln>
        </p:spPr>
      </p:pic>
      <p:sp>
        <p:nvSpPr>
          <p:cNvPr id="3" name="四角形: 角を丸くする 54">
            <a:extLst>
              <a:ext uri="{FF2B5EF4-FFF2-40B4-BE49-F238E27FC236}">
                <a16:creationId xmlns:a16="http://schemas.microsoft.com/office/drawing/2014/main" id="{A12C25D7-A668-D573-0E91-D95CFC3A6851}"/>
              </a:ext>
            </a:extLst>
          </p:cNvPr>
          <p:cNvSpPr/>
          <p:nvPr/>
        </p:nvSpPr>
        <p:spPr>
          <a:xfrm>
            <a:off x="4757582" y="2313248"/>
            <a:ext cx="2073399" cy="49515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4997233"/>
            <a:ext cx="5438309" cy="10878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228600" indent="-228600">
              <a:buAutoNum type="arabicPeriod"/>
            </a:pP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検索する方の氏名を入力し、検索ボタンを押します。</a:t>
            </a: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■検索条件</a:t>
            </a: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部分検索</a:t>
            </a:r>
            <a:b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スペースを入力している場合は、スペースは除かれ検索されます。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四角形: 角を丸くする 54">
            <a:extLst>
              <a:ext uri="{FF2B5EF4-FFF2-40B4-BE49-F238E27FC236}">
                <a16:creationId xmlns:a16="http://schemas.microsoft.com/office/drawing/2014/main" id="{F911E490-C9EB-CC42-CC7F-9BAB0FA1735E}"/>
              </a:ext>
            </a:extLst>
          </p:cNvPr>
          <p:cNvSpPr/>
          <p:nvPr/>
        </p:nvSpPr>
        <p:spPr>
          <a:xfrm>
            <a:off x="7161663" y="1888199"/>
            <a:ext cx="1671781" cy="7601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965120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F60E58C-C02F-E14D-9442-B2850B4524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388" y="1316823"/>
            <a:ext cx="6469890" cy="3639313"/>
          </a:xfrm>
          <a:prstGeom prst="rect">
            <a:avLst/>
          </a:prstGeom>
          <a:ln>
            <a:solidFill>
              <a:srgbClr val="2F528F"/>
            </a:solidFill>
          </a:ln>
        </p:spPr>
      </p:pic>
      <p:pic>
        <p:nvPicPr>
          <p:cNvPr id="11" name="図 10">
            <a:extLst>
              <a:ext uri="{FF2B5EF4-FFF2-40B4-BE49-F238E27FC236}">
                <a16:creationId xmlns:a16="http://schemas.microsoft.com/office/drawing/2014/main" id="{1711F7CD-5BBC-F537-7593-0A1DF57359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70825" y="1304073"/>
            <a:ext cx="1799478" cy="3639313"/>
          </a:xfrm>
          <a:prstGeom prst="rect">
            <a:avLst/>
          </a:prstGeom>
          <a:ln>
            <a:solidFill>
              <a:srgbClr val="2F528F"/>
            </a:solidFill>
          </a:ln>
        </p:spPr>
      </p:pic>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避難者検索結果</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73</a:t>
            </a:fld>
            <a:endParaRPr kumimoji="1" lang="ja-JP" altLang="en-US" dirty="0"/>
          </a:p>
        </p:txBody>
      </p:sp>
      <p:sp>
        <p:nvSpPr>
          <p:cNvPr id="9" name="모서리가 둥근 직사각형 53">
            <a:extLst>
              <a:ext uri="{FF2B5EF4-FFF2-40B4-BE49-F238E27FC236}">
                <a16:creationId xmlns:a16="http://schemas.microsoft.com/office/drawing/2014/main" id="{85D203DF-9AA2-4D2F-7E57-B11F5B82F390}"/>
              </a:ext>
            </a:extLst>
          </p:cNvPr>
          <p:cNvSpPr/>
          <p:nvPr/>
        </p:nvSpPr>
        <p:spPr bwMode="auto">
          <a:xfrm>
            <a:off x="409001" y="821579"/>
            <a:ext cx="953021"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en-US" altLang="zh-TW"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16" name="모서리가 둥근 직사각형 53">
            <a:extLst>
              <a:ext uri="{FF2B5EF4-FFF2-40B4-BE49-F238E27FC236}">
                <a16:creationId xmlns:a16="http://schemas.microsoft.com/office/drawing/2014/main" id="{66649C82-6EA2-6C38-2A3F-097F01E605CA}"/>
              </a:ext>
            </a:extLst>
          </p:cNvPr>
          <p:cNvSpPr/>
          <p:nvPr/>
        </p:nvSpPr>
        <p:spPr bwMode="auto">
          <a:xfrm>
            <a:off x="7070825" y="821579"/>
            <a:ext cx="1131036" cy="361676"/>
          </a:xfrm>
          <a:prstGeom prst="roundRect">
            <a:avLst/>
          </a:prstGeom>
          <a:solidFill>
            <a:srgbClr val="6666FF"/>
          </a:solidFill>
          <a:ln w="6350" cap="flat" cmpd="sng" algn="ctr">
            <a:noFill/>
            <a:prstDash val="solid"/>
            <a:round/>
            <a:headEnd type="none" w="med" len="med"/>
            <a:tailEnd type="none" w="med" len="med"/>
          </a:ln>
          <a:effectLst/>
        </p:spPr>
        <p:txBody>
          <a:bodyPr vert="horz" wrap="none" lIns="52133" tIns="44140" rIns="52133" bIns="44140" numCol="1" rtlCol="0" anchor="ctr" anchorCtr="0" compatLnSpc="1">
            <a:prstTxWarp prst="textNoShape">
              <a:avLst/>
            </a:prstTxWarp>
            <a:spAutoFit/>
          </a:bodyPr>
          <a:lstStyle/>
          <a:p>
            <a:pPr>
              <a:spcBef>
                <a:spcPct val="50000"/>
              </a:spcBef>
            </a:pPr>
            <a:r>
              <a:rPr lang="ja-JP" altLang="en-US" sz="1545"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スマホ画面</a:t>
            </a:r>
            <a:endParaRPr lang="ko-KR" altLang="en-US" sz="1545" dirty="0">
              <a:solidFill>
                <a:schemeClr val="bg1"/>
              </a:solidFill>
              <a:latin typeface="メイリオ" panose="020B0604030504040204" pitchFamily="50" charset="-128"/>
              <a:ea typeface="Meiryo UI" pitchFamily="34" charset="-128"/>
              <a:cs typeface="メイリオ" panose="020B0604030504040204" pitchFamily="50" charset="-128"/>
            </a:endParaRPr>
          </a:p>
        </p:txBody>
      </p:sp>
      <p:sp>
        <p:nvSpPr>
          <p:cNvPr id="3" name="四角形: 角を丸くする 54">
            <a:extLst>
              <a:ext uri="{FF2B5EF4-FFF2-40B4-BE49-F238E27FC236}">
                <a16:creationId xmlns:a16="http://schemas.microsoft.com/office/drawing/2014/main" id="{A12C25D7-A668-D573-0E91-D95CFC3A6851}"/>
              </a:ext>
            </a:extLst>
          </p:cNvPr>
          <p:cNvSpPr/>
          <p:nvPr/>
        </p:nvSpPr>
        <p:spPr>
          <a:xfrm>
            <a:off x="478259" y="2966541"/>
            <a:ext cx="6303677" cy="15863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5" name="四角形: 角を丸くする 4">
            <a:extLst>
              <a:ext uri="{FF2B5EF4-FFF2-40B4-BE49-F238E27FC236}">
                <a16:creationId xmlns:a16="http://schemas.microsoft.com/office/drawing/2014/main" id="{1D9EED8B-02D5-FC52-F80C-0B71C379D7E4}"/>
              </a:ext>
            </a:extLst>
          </p:cNvPr>
          <p:cNvSpPr/>
          <p:nvPr/>
        </p:nvSpPr>
        <p:spPr>
          <a:xfrm>
            <a:off x="593862" y="5216542"/>
            <a:ext cx="5596404" cy="2993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1. </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検索結果が出ます。</a:t>
            </a:r>
            <a:r>
              <a:rPr lang="ja-JP" altLang="en-US" sz="1158"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避難所名</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1158"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該当する方の有無</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を確認することができます。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四角形: 角を丸くする 54">
            <a:extLst>
              <a:ext uri="{FF2B5EF4-FFF2-40B4-BE49-F238E27FC236}">
                <a16:creationId xmlns:a16="http://schemas.microsoft.com/office/drawing/2014/main" id="{F911E490-C9EB-CC42-CC7F-9BAB0FA1735E}"/>
              </a:ext>
            </a:extLst>
          </p:cNvPr>
          <p:cNvSpPr/>
          <p:nvPr/>
        </p:nvSpPr>
        <p:spPr>
          <a:xfrm>
            <a:off x="7161663" y="2753807"/>
            <a:ext cx="1671781" cy="169285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Tree>
    <p:extLst>
      <p:ext uri="{BB962C8B-B14F-4D97-AF65-F5344CB8AC3E}">
        <p14:creationId xmlns:p14="http://schemas.microsoft.com/office/powerpoint/2010/main" val="3877565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6184" y="5205326"/>
            <a:ext cx="3073635" cy="312574"/>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9894" y="5601120"/>
            <a:ext cx="2086214" cy="307061"/>
          </a:xfrm>
          <a:prstGeom prst="rect">
            <a:avLst/>
          </a:prstGeom>
        </p:spPr>
      </p:pic>
      <p:sp>
        <p:nvSpPr>
          <p:cNvPr id="5" name="テキスト ボックス 4"/>
          <p:cNvSpPr txBox="1"/>
          <p:nvPr/>
        </p:nvSpPr>
        <p:spPr>
          <a:xfrm>
            <a:off x="3416184" y="5991400"/>
            <a:ext cx="3073635" cy="415498"/>
          </a:xfrm>
          <a:prstGeom prst="rect">
            <a:avLst/>
          </a:prstGeom>
          <a:noFill/>
        </p:spPr>
        <p:txBody>
          <a:bodyPr wrap="square" rtlCol="0">
            <a:spAutoFit/>
          </a:bodyPr>
          <a:lstStyle/>
          <a:p>
            <a:r>
              <a:rPr lang="ja-JP" altLang="en-US" sz="1050" dirty="0">
                <a:latin typeface="+mj-ea"/>
                <a:ea typeface="+mj-ea"/>
              </a:rPr>
              <a:t>受付時間：平日</a:t>
            </a:r>
            <a:r>
              <a:rPr lang="en-US" altLang="ja-JP" sz="1050" dirty="0">
                <a:latin typeface="+mj-ea"/>
                <a:ea typeface="+mj-ea"/>
              </a:rPr>
              <a:t>9:00</a:t>
            </a:r>
            <a:r>
              <a:rPr lang="ja-JP" altLang="en-US" sz="1050" dirty="0">
                <a:latin typeface="+mj-ea"/>
                <a:ea typeface="+mj-ea"/>
              </a:rPr>
              <a:t>～</a:t>
            </a:r>
            <a:r>
              <a:rPr lang="en-US" altLang="ja-JP" sz="1050" dirty="0">
                <a:latin typeface="+mj-ea"/>
                <a:ea typeface="+mj-ea"/>
              </a:rPr>
              <a:t>18:00</a:t>
            </a:r>
            <a:r>
              <a:rPr lang="ja-JP" altLang="en-US" sz="1050" dirty="0">
                <a:latin typeface="+mj-ea"/>
                <a:ea typeface="+mj-ea"/>
              </a:rPr>
              <a:t>（土日・祝日除く）</a:t>
            </a:r>
          </a:p>
        </p:txBody>
      </p:sp>
      <p:sp>
        <p:nvSpPr>
          <p:cNvPr id="2" name="スライド番号プレースホルダー 3">
            <a:extLst>
              <a:ext uri="{FF2B5EF4-FFF2-40B4-BE49-F238E27FC236}">
                <a16:creationId xmlns:a16="http://schemas.microsoft.com/office/drawing/2014/main" id="{8DED5478-F997-176C-4445-0414EB323DFD}"/>
              </a:ext>
            </a:extLst>
          </p:cNvPr>
          <p:cNvSpPr>
            <a:spLocks noGrp="1"/>
          </p:cNvSpPr>
          <p:nvPr>
            <p:ph type="sldNum" sz="quarter" idx="12"/>
          </p:nvPr>
        </p:nvSpPr>
        <p:spPr>
          <a:xfrm>
            <a:off x="5339020" y="4937943"/>
            <a:ext cx="1700927" cy="283648"/>
          </a:xfrm>
          <a:prstGeom prst="rect">
            <a:avLst/>
          </a:prstGeom>
        </p:spPr>
        <p:txBody>
          <a:bodyPr vert="horz" wrap="none" lIns="91440" tIns="45720" rIns="91440" bIns="45720" rtlCol="0" anchor="ctr">
            <a:spAutoFit/>
          </a:bodyPr>
          <a:lstStyle>
            <a:defPPr>
              <a:defRPr lang="en-US"/>
            </a:defPPr>
            <a:lvl1pPr marL="0" algn="r" defTabSz="457200" rtl="0" eaLnBrk="1" latinLnBrk="0" hangingPunct="1">
              <a:defRPr sz="932"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FAF7E5-9301-4E1F-82EB-790685B1C2DA}" type="slidenum">
              <a:rPr kumimoji="1" lang="ja-JP" altLang="en-US" smtClean="0"/>
              <a:pPr/>
              <a:t>74</a:t>
            </a:fld>
            <a:endParaRPr kumimoji="1" lang="ja-JP" altLang="en-US" dirty="0"/>
          </a:p>
        </p:txBody>
      </p:sp>
    </p:spTree>
    <p:extLst>
      <p:ext uri="{BB962C8B-B14F-4D97-AF65-F5344CB8AC3E}">
        <p14:creationId xmlns:p14="http://schemas.microsoft.com/office/powerpoint/2010/main" val="714807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四角形: 角を丸くする 54">
            <a:extLst>
              <a:ext uri="{FF2B5EF4-FFF2-40B4-BE49-F238E27FC236}">
                <a16:creationId xmlns:a16="http://schemas.microsoft.com/office/drawing/2014/main" id="{C9832A95-AA5A-9F94-BFA3-06C55505E501}"/>
              </a:ext>
            </a:extLst>
          </p:cNvPr>
          <p:cNvSpPr/>
          <p:nvPr/>
        </p:nvSpPr>
        <p:spPr>
          <a:xfrm>
            <a:off x="1493348" y="4075811"/>
            <a:ext cx="2313247" cy="318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451"/>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75</a:t>
            </a:fld>
            <a:endParaRPr kumimoji="1" lang="ja-JP" altLang="en-US" dirty="0"/>
          </a:p>
        </p:txBody>
      </p:sp>
      <p:sp>
        <p:nvSpPr>
          <p:cNvPr id="28" name="タイトル 1">
            <a:extLst>
              <a:ext uri="{FF2B5EF4-FFF2-40B4-BE49-F238E27FC236}">
                <a16:creationId xmlns:a16="http://schemas.microsoft.com/office/drawing/2014/main" id="{56A99C9E-10EF-0F53-2CD2-69BE501F7F26}"/>
              </a:ext>
            </a:extLst>
          </p:cNvPr>
          <p:cNvSpPr txBox="1">
            <a:spLocks/>
          </p:cNvSpPr>
          <p:nvPr/>
        </p:nvSpPr>
        <p:spPr>
          <a:xfrm>
            <a:off x="546883" y="507685"/>
            <a:ext cx="8393132" cy="704497"/>
          </a:xfrm>
          <a:prstGeom prst="rect">
            <a:avLst/>
          </a:prstGeom>
          <a:solidFill>
            <a:srgbClr val="0070C0"/>
          </a:solidFill>
        </p:spPr>
        <p:txBody>
          <a:bodyPr vert="horz" wrap="none" lIns="117706" tIns="58853" rIns="117706" bIns="58853" rtlCol="0" anchor="t">
            <a:noAutofit/>
          </a:bodyPr>
          <a:lstStyle>
            <a:lvl1pPr algn="l" defTabSz="710397" rtl="0" eaLnBrk="1" latinLnBrk="0" hangingPunct="1">
              <a:lnSpc>
                <a:spcPct val="90000"/>
              </a:lnSpc>
              <a:spcBef>
                <a:spcPct val="0"/>
              </a:spcBef>
              <a:buNone/>
              <a:defRPr kumimoji="1" sz="3418" kern="1200">
                <a:solidFill>
                  <a:schemeClr val="tx1"/>
                </a:solidFill>
                <a:latin typeface="+mj-lt"/>
                <a:ea typeface="+mj-ea"/>
                <a:cs typeface="+mj-cs"/>
              </a:defRPr>
            </a:lvl1pPr>
          </a:lstStyle>
          <a:p>
            <a:r>
              <a:rPr lang="ja-JP" altLang="en-US" sz="2060" dirty="0">
                <a:solidFill>
                  <a:srgbClr val="FFFF00"/>
                </a:solidFill>
                <a:latin typeface="メイリオ" panose="020B0604030504040204" pitchFamily="50" charset="-128"/>
                <a:ea typeface="メイリオ" panose="020B0604030504040204" pitchFamily="50" charset="-128"/>
                <a:cs typeface="メイリオ" panose="020B0604030504040204" pitchFamily="50" charset="-128"/>
              </a:rPr>
              <a:t>提案です。システム管理者画面と災害対策本部の避難者一覧へ</a:t>
            </a:r>
          </a:p>
          <a:p>
            <a:r>
              <a:rPr lang="ja-JP" altLang="en-US" sz="2060" dirty="0">
                <a:solidFill>
                  <a:srgbClr val="FFFF00"/>
                </a:solidFill>
                <a:latin typeface="メイリオ" panose="020B0604030504040204" pitchFamily="50" charset="-128"/>
                <a:ea typeface="メイリオ" panose="020B0604030504040204" pitchFamily="50" charset="-128"/>
                <a:cs typeface="メイリオ" panose="020B0604030504040204" pitchFamily="50" charset="-128"/>
              </a:rPr>
              <a:t>退所したことが分かるように、「退所」と表示できませんか？</a:t>
            </a:r>
          </a:p>
        </p:txBody>
      </p:sp>
      <p:pic>
        <p:nvPicPr>
          <p:cNvPr id="3074" name="Picture 2">
            <a:extLst>
              <a:ext uri="{FF2B5EF4-FFF2-40B4-BE49-F238E27FC236}">
                <a16:creationId xmlns:a16="http://schemas.microsoft.com/office/drawing/2014/main" id="{2A054D1F-EB92-3C21-0C40-9F86E20BE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82" y="1799078"/>
            <a:ext cx="4598617" cy="2873894"/>
          </a:xfrm>
          <a:prstGeom prst="rect">
            <a:avLst/>
          </a:prstGeom>
          <a:noFill/>
          <a:extLst>
            <a:ext uri="{909E8E84-426E-40DD-AFC4-6F175D3DCCD1}">
              <a14:hiddenFill xmlns:a14="http://schemas.microsoft.com/office/drawing/2010/main">
                <a:solidFill>
                  <a:srgbClr val="FFFFFF"/>
                </a:solidFill>
              </a14:hiddenFill>
            </a:ext>
          </a:extLst>
        </p:spPr>
      </p:pic>
      <p:sp>
        <p:nvSpPr>
          <p:cNvPr id="20" name="四角形: 角を丸くする 19">
            <a:extLst>
              <a:ext uri="{FF2B5EF4-FFF2-40B4-BE49-F238E27FC236}">
                <a16:creationId xmlns:a16="http://schemas.microsoft.com/office/drawing/2014/main" id="{57198B43-7700-D184-7D60-257D0693422A}"/>
              </a:ext>
            </a:extLst>
          </p:cNvPr>
          <p:cNvSpPr/>
          <p:nvPr/>
        </p:nvSpPr>
        <p:spPr>
          <a:xfrm>
            <a:off x="2064798" y="3028175"/>
            <a:ext cx="439609" cy="2555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90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a:t>
            </a:r>
          </a:p>
        </p:txBody>
      </p:sp>
      <p:pic>
        <p:nvPicPr>
          <p:cNvPr id="3076" name="Picture 4">
            <a:extLst>
              <a:ext uri="{FF2B5EF4-FFF2-40B4-BE49-F238E27FC236}">
                <a16:creationId xmlns:a16="http://schemas.microsoft.com/office/drawing/2014/main" id="{3FFD009D-BBF4-A48C-FCA2-089572A77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908" y="1799078"/>
            <a:ext cx="4598617" cy="2873894"/>
          </a:xfrm>
          <a:prstGeom prst="rect">
            <a:avLst/>
          </a:prstGeom>
          <a:noFill/>
          <a:extLst>
            <a:ext uri="{909E8E84-426E-40DD-AFC4-6F175D3DCCD1}">
              <a14:hiddenFill xmlns:a14="http://schemas.microsoft.com/office/drawing/2010/main">
                <a:solidFill>
                  <a:srgbClr val="FFFFFF"/>
                </a:solidFill>
              </a14:hiddenFill>
            </a:ext>
          </a:extLst>
        </p:spPr>
      </p:pic>
      <p:sp>
        <p:nvSpPr>
          <p:cNvPr id="2" name="四角形: 角を丸くする 1">
            <a:extLst>
              <a:ext uri="{FF2B5EF4-FFF2-40B4-BE49-F238E27FC236}">
                <a16:creationId xmlns:a16="http://schemas.microsoft.com/office/drawing/2014/main" id="{CECAD437-74B2-9723-B34A-F3C71BC183DD}"/>
              </a:ext>
            </a:extLst>
          </p:cNvPr>
          <p:cNvSpPr/>
          <p:nvPr/>
        </p:nvSpPr>
        <p:spPr>
          <a:xfrm>
            <a:off x="6732161" y="3093568"/>
            <a:ext cx="439609" cy="2555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spAutoFit/>
          </a:bodyPr>
          <a:lstStyle/>
          <a:p>
            <a:r>
              <a:rPr lang="ja-JP" altLang="en-US" sz="90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退所</a:t>
            </a:r>
          </a:p>
        </p:txBody>
      </p:sp>
      <p:cxnSp>
        <p:nvCxnSpPr>
          <p:cNvPr id="5" name="直線矢印コネクタ 4">
            <a:extLst>
              <a:ext uri="{FF2B5EF4-FFF2-40B4-BE49-F238E27FC236}">
                <a16:creationId xmlns:a16="http://schemas.microsoft.com/office/drawing/2014/main" id="{6B51D5DE-B308-070C-F4CE-82C89B84EAF6}"/>
              </a:ext>
            </a:extLst>
          </p:cNvPr>
          <p:cNvCxnSpPr>
            <a:cxnSpLocks/>
            <a:stCxn id="28" idx="2"/>
          </p:cNvCxnSpPr>
          <p:nvPr/>
        </p:nvCxnSpPr>
        <p:spPr>
          <a:xfrm flipH="1">
            <a:off x="2440422" y="1212182"/>
            <a:ext cx="2303027" cy="2035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529C92CB-4C35-1228-8E1D-7A11ECD9D128}"/>
              </a:ext>
            </a:extLst>
          </p:cNvPr>
          <p:cNvCxnSpPr>
            <a:cxnSpLocks/>
          </p:cNvCxnSpPr>
          <p:nvPr/>
        </p:nvCxnSpPr>
        <p:spPr>
          <a:xfrm>
            <a:off x="5230916" y="923664"/>
            <a:ext cx="1501245" cy="21045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D49766BC-B8B5-362B-E66A-6370C2ABE244}"/>
              </a:ext>
            </a:extLst>
          </p:cNvPr>
          <p:cNvSpPr/>
          <p:nvPr/>
        </p:nvSpPr>
        <p:spPr>
          <a:xfrm>
            <a:off x="-847725" y="300038"/>
            <a:ext cx="742950" cy="1028700"/>
          </a:xfrm>
          <a:prstGeom prst="roundRect">
            <a:avLst/>
          </a:prstGeom>
          <a:solidFill>
            <a:srgbClr val="FF0000"/>
          </a:solidFill>
          <a:ln w="38100">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199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CE601896-A670-8C1D-937D-0A3A1003D815}"/>
              </a:ext>
            </a:extLst>
          </p:cNvPr>
          <p:cNvSpPr/>
          <p:nvPr/>
        </p:nvSpPr>
        <p:spPr>
          <a:xfrm>
            <a:off x="555222" y="1418506"/>
            <a:ext cx="7914963" cy="4195158"/>
          </a:xfrm>
          <a:prstGeom prst="round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Rectangle 3">
            <a:extLst>
              <a:ext uri="{FF2B5EF4-FFF2-40B4-BE49-F238E27FC236}">
                <a16:creationId xmlns:a16="http://schemas.microsoft.com/office/drawing/2014/main" id="{4E3916E6-D7F5-0869-1D1A-45EEA3D3D730}"/>
              </a:ext>
            </a:extLst>
          </p:cNvPr>
          <p:cNvSpPr>
            <a:spLocks noChangeArrowheads="1"/>
          </p:cNvSpPr>
          <p:nvPr/>
        </p:nvSpPr>
        <p:spPr bwMode="auto">
          <a:xfrm>
            <a:off x="475430" y="787343"/>
            <a:ext cx="6591548" cy="4625728"/>
          </a:xfrm>
          <a:prstGeom prst="rect">
            <a:avLst/>
          </a:prstGeom>
          <a:noFill/>
          <a:ln w="12700">
            <a:noFill/>
            <a:miter lim="800000"/>
            <a:headEnd/>
            <a:tailEnd/>
          </a:ln>
        </p:spPr>
        <p:txBody>
          <a:bodyPr wrap="none" lIns="0" tIns="41707" rIns="0" bIns="41707" anchor="t">
            <a:spAutoFit/>
          </a:bodyPr>
          <a:lstStyle>
            <a:defPPr>
              <a:defRPr lang="ko-KR"/>
            </a:defPPr>
            <a:lvl1pPr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1pPr>
            <a:lvl2pPr marL="4572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2pPr>
            <a:lvl3pPr marL="9144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3pPr>
            <a:lvl4pPr marL="13716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4pPr>
            <a:lvl5pPr marL="1828800" algn="l" rtl="0" fontAlgn="base" latinLnBrk="1">
              <a:spcBef>
                <a:spcPct val="0"/>
              </a:spcBef>
              <a:spcAft>
                <a:spcPct val="0"/>
              </a:spcAft>
              <a:defRPr kumimoji="1" sz="1200" kern="1200">
                <a:solidFill>
                  <a:schemeClr val="tx1"/>
                </a:solidFill>
                <a:latin typeface="Trebuchet MS" pitchFamily="34" charset="0"/>
                <a:ea typeface="굴림" pitchFamily="50" charset="-127"/>
                <a:cs typeface="+mn-cs"/>
              </a:defRPr>
            </a:lvl5pPr>
            <a:lvl6pPr marL="2286000" algn="l" defTabSz="914400" rtl="0" eaLnBrk="1" latinLnBrk="1" hangingPunct="1">
              <a:defRPr kumimoji="1" sz="1200" kern="1200">
                <a:solidFill>
                  <a:schemeClr val="tx1"/>
                </a:solidFill>
                <a:latin typeface="Trebuchet MS" pitchFamily="34" charset="0"/>
                <a:ea typeface="굴림" pitchFamily="50" charset="-127"/>
                <a:cs typeface="+mn-cs"/>
              </a:defRPr>
            </a:lvl6pPr>
            <a:lvl7pPr marL="2743200" algn="l" defTabSz="914400" rtl="0" eaLnBrk="1" latinLnBrk="1" hangingPunct="1">
              <a:defRPr kumimoji="1" sz="1200" kern="1200">
                <a:solidFill>
                  <a:schemeClr val="tx1"/>
                </a:solidFill>
                <a:latin typeface="Trebuchet MS" pitchFamily="34" charset="0"/>
                <a:ea typeface="굴림" pitchFamily="50" charset="-127"/>
                <a:cs typeface="+mn-cs"/>
              </a:defRPr>
            </a:lvl7pPr>
            <a:lvl8pPr marL="3200400" algn="l" defTabSz="914400" rtl="0" eaLnBrk="1" latinLnBrk="1" hangingPunct="1">
              <a:defRPr kumimoji="1" sz="1200" kern="1200">
                <a:solidFill>
                  <a:schemeClr val="tx1"/>
                </a:solidFill>
                <a:latin typeface="Trebuchet MS" pitchFamily="34" charset="0"/>
                <a:ea typeface="굴림" pitchFamily="50" charset="-127"/>
                <a:cs typeface="+mn-cs"/>
              </a:defRPr>
            </a:lvl8pPr>
            <a:lvl9pPr marL="3657600" algn="l" defTabSz="914400" rtl="0" eaLnBrk="1" latinLnBrk="1" hangingPunct="1">
              <a:defRPr kumimoji="1" sz="1200" kern="1200">
                <a:solidFill>
                  <a:schemeClr val="tx1"/>
                </a:solidFill>
                <a:latin typeface="Trebuchet MS" pitchFamily="34" charset="0"/>
                <a:ea typeface="굴림" pitchFamily="50" charset="-127"/>
                <a:cs typeface="+mn-cs"/>
              </a:defRPr>
            </a:lvl9pPr>
          </a:lstStyle>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スマホの事前登録とは、</a:t>
            </a:r>
          </a:p>
          <a:p>
            <a:pPr latinLnBrk="0">
              <a:lnSpc>
                <a:spcPct val="150000"/>
              </a:lnSpc>
            </a:pPr>
            <a:endParaRPr lang="ja-JP" altLang="en-US" sz="1802"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避難所での受付をスムーズに行うため、</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・自宅に居て</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・出先で</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・避難所に来てから</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において、ご自身のスマホを使って</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事前の仮登録ができます。</a:t>
            </a:r>
            <a:b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br>
            <a:endParaRPr lang="ja-JP" altLang="en-US" sz="1802" b="1" dirty="0">
              <a:latin typeface="メイリオ" panose="020B0604030504040204" pitchFamily="50" charset="-128"/>
              <a:ea typeface="メイリオ" panose="020B0604030504040204" pitchFamily="50" charset="-128"/>
              <a:cs typeface="メイリオ" panose="020B0604030504040204" pitchFamily="50" charset="-128"/>
            </a:endParaRP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「仮登録手続き用</a:t>
            </a:r>
            <a:r>
              <a:rPr lang="en-US" altLang="ja-JP" sz="1802" b="1" dirty="0">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コード」　を自治体のホームページに</a:t>
            </a:r>
          </a:p>
          <a:p>
            <a:pPr latinLnBrk="0">
              <a:lnSpc>
                <a:spcPct val="150000"/>
              </a:lnSpc>
            </a:pPr>
            <a:r>
              <a:rPr lang="ja-JP" altLang="en-US" sz="1802" b="1" dirty="0">
                <a:latin typeface="メイリオ" panose="020B0604030504040204" pitchFamily="50" charset="-128"/>
                <a:ea typeface="メイリオ" panose="020B0604030504040204" pitchFamily="50" charset="-128"/>
                <a:cs typeface="メイリオ" panose="020B0604030504040204" pitchFamily="50" charset="-128"/>
              </a:rPr>
              <a:t>　　表示して運用いただけます。</a:t>
            </a:r>
          </a:p>
        </p:txBody>
      </p:sp>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ご自身のスマホで事前登録が出来ます</a:t>
            </a: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7</a:t>
            </a:fld>
            <a:endParaRPr kumimoji="1" lang="ja-JP" altLang="en-US" dirty="0"/>
          </a:p>
        </p:txBody>
      </p:sp>
      <p:pic>
        <p:nvPicPr>
          <p:cNvPr id="6" name="図 5">
            <a:extLst>
              <a:ext uri="{FF2B5EF4-FFF2-40B4-BE49-F238E27FC236}">
                <a16:creationId xmlns:a16="http://schemas.microsoft.com/office/drawing/2014/main" id="{C6BE94D8-8D27-1C4A-479A-781FC5244724}"/>
              </a:ext>
            </a:extLst>
          </p:cNvPr>
          <p:cNvPicPr>
            <a:picLocks noChangeAspect="1"/>
          </p:cNvPicPr>
          <p:nvPr/>
        </p:nvPicPr>
        <p:blipFill>
          <a:blip r:embed="rId3"/>
          <a:stretch>
            <a:fillRect/>
          </a:stretch>
        </p:blipFill>
        <p:spPr>
          <a:xfrm>
            <a:off x="5884603" y="1755280"/>
            <a:ext cx="1919087" cy="2058152"/>
          </a:xfrm>
          <a:prstGeom prst="rect">
            <a:avLst/>
          </a:prstGeom>
        </p:spPr>
      </p:pic>
    </p:spTree>
    <p:extLst>
      <p:ext uri="{BB962C8B-B14F-4D97-AF65-F5344CB8AC3E}">
        <p14:creationId xmlns:p14="http://schemas.microsoft.com/office/powerpoint/2010/main" val="2340824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6433" y="219167"/>
            <a:ext cx="8393132" cy="430553"/>
          </a:xfrm>
        </p:spPr>
        <p:txBody>
          <a:bodyPr wrap="none">
            <a:noAutofit/>
          </a:bodyPr>
          <a:lstStyle/>
          <a:p>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仮登録手続き用</a:t>
            </a:r>
            <a:r>
              <a:rPr lang="en-US" altLang="ja-JP"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3089"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コード読み取り</a:t>
            </a:r>
          </a:p>
        </p:txBody>
      </p:sp>
      <p:grpSp>
        <p:nvGrpSpPr>
          <p:cNvPr id="18" name="グループ化 17">
            <a:extLst>
              <a:ext uri="{FF2B5EF4-FFF2-40B4-BE49-F238E27FC236}">
                <a16:creationId xmlns:a16="http://schemas.microsoft.com/office/drawing/2014/main" id="{F5695131-0EDE-FB46-7156-A2E8A0FFCE45}"/>
              </a:ext>
            </a:extLst>
          </p:cNvPr>
          <p:cNvGrpSpPr/>
          <p:nvPr/>
        </p:nvGrpSpPr>
        <p:grpSpPr>
          <a:xfrm>
            <a:off x="693296" y="1180060"/>
            <a:ext cx="3421301" cy="4618876"/>
            <a:chOff x="769257" y="1195312"/>
            <a:chExt cx="1897510" cy="2814771"/>
          </a:xfrm>
        </p:grpSpPr>
        <p:pic>
          <p:nvPicPr>
            <p:cNvPr id="13" name="図 12">
              <a:extLst>
                <a:ext uri="{FF2B5EF4-FFF2-40B4-BE49-F238E27FC236}">
                  <a16:creationId xmlns:a16="http://schemas.microsoft.com/office/drawing/2014/main" id="{1BD7BC25-B5F8-92E1-58AE-1292826D2E6A}"/>
                </a:ext>
              </a:extLst>
            </p:cNvPr>
            <p:cNvPicPr>
              <a:picLocks noChangeAspect="1"/>
            </p:cNvPicPr>
            <p:nvPr/>
          </p:nvPicPr>
          <p:blipFill>
            <a:blip r:embed="rId3"/>
            <a:stretch>
              <a:fillRect/>
            </a:stretch>
          </p:blipFill>
          <p:spPr>
            <a:xfrm>
              <a:off x="769257" y="1195312"/>
              <a:ext cx="1897510" cy="2814771"/>
            </a:xfrm>
            <a:prstGeom prst="rect">
              <a:avLst/>
            </a:prstGeom>
            <a:ln>
              <a:solidFill>
                <a:schemeClr val="tx1"/>
              </a:solidFill>
            </a:ln>
          </p:spPr>
        </p:pic>
        <p:sp>
          <p:nvSpPr>
            <p:cNvPr id="14" name="四角形: 角を丸くする 13">
              <a:extLst>
                <a:ext uri="{FF2B5EF4-FFF2-40B4-BE49-F238E27FC236}">
                  <a16:creationId xmlns:a16="http://schemas.microsoft.com/office/drawing/2014/main" id="{B8E374A5-C34C-AE89-30DE-9A557C7CC950}"/>
                </a:ext>
              </a:extLst>
            </p:cNvPr>
            <p:cNvSpPr/>
            <p:nvPr/>
          </p:nvSpPr>
          <p:spPr>
            <a:xfrm>
              <a:off x="1057469" y="2568247"/>
              <a:ext cx="1368489" cy="14418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4" name="直線矢印コネクタ 73">
            <a:extLst>
              <a:ext uri="{FF2B5EF4-FFF2-40B4-BE49-F238E27FC236}">
                <a16:creationId xmlns:a16="http://schemas.microsoft.com/office/drawing/2014/main" id="{71BEEC0C-D882-4D48-8E17-62B525E731A7}"/>
              </a:ext>
            </a:extLst>
          </p:cNvPr>
          <p:cNvCxnSpPr>
            <a:cxnSpLocks/>
          </p:cNvCxnSpPr>
          <p:nvPr/>
        </p:nvCxnSpPr>
        <p:spPr>
          <a:xfrm flipH="1">
            <a:off x="3680408" y="3168144"/>
            <a:ext cx="818534" cy="4973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四角形: 角を丸くする 19">
            <a:extLst>
              <a:ext uri="{FF2B5EF4-FFF2-40B4-BE49-F238E27FC236}">
                <a16:creationId xmlns:a16="http://schemas.microsoft.com/office/drawing/2014/main" id="{B3F8F162-2F8D-5462-206F-FCF805588D02}"/>
              </a:ext>
            </a:extLst>
          </p:cNvPr>
          <p:cNvSpPr/>
          <p:nvPr/>
        </p:nvSpPr>
        <p:spPr>
          <a:xfrm>
            <a:off x="4498942" y="2821345"/>
            <a:ext cx="4495811" cy="6935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「避難者スマホ登録」用紙の</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コードを</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スマートフォンのカメラ、もしくは</a:t>
            </a:r>
            <a:r>
              <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QR</a:t>
            </a: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コード読取アプリで</a:t>
            </a:r>
            <a:b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読み込みます。</a:t>
            </a:r>
            <a:endParaRPr lang="en-US" altLang="ja-JP" sz="1158"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 name="スライド番号プレースホルダー 3">
            <a:extLst>
              <a:ext uri="{FF2B5EF4-FFF2-40B4-BE49-F238E27FC236}">
                <a16:creationId xmlns:a16="http://schemas.microsoft.com/office/drawing/2014/main" id="{946112FF-6EE5-01CE-30FC-360E3DF732DE}"/>
              </a:ext>
            </a:extLst>
          </p:cNvPr>
          <p:cNvSpPr>
            <a:spLocks noGrp="1"/>
          </p:cNvSpPr>
          <p:nvPr>
            <p:ph type="sldNum" sz="quarter" idx="12"/>
          </p:nvPr>
        </p:nvSpPr>
        <p:spPr>
          <a:xfrm>
            <a:off x="8886352" y="6400413"/>
            <a:ext cx="263214" cy="276999"/>
          </a:xfrm>
        </p:spPr>
        <p:txBody>
          <a:bodyPr wrap="none">
            <a:spAutoFit/>
          </a:bodyPr>
          <a:lstStyle/>
          <a:p>
            <a:fld id="{B3FAF7E5-9301-4E1F-82EB-790685B1C2DA}" type="slidenum">
              <a:rPr kumimoji="1" lang="ja-JP" altLang="en-US" smtClean="0"/>
              <a:t>8</a:t>
            </a:fld>
            <a:endParaRPr kumimoji="1" lang="ja-JP" altLang="en-US" dirty="0"/>
          </a:p>
        </p:txBody>
      </p:sp>
      <p:sp>
        <p:nvSpPr>
          <p:cNvPr id="3" name="正方形/長方形 2">
            <a:extLst>
              <a:ext uri="{FF2B5EF4-FFF2-40B4-BE49-F238E27FC236}">
                <a16:creationId xmlns:a16="http://schemas.microsoft.com/office/drawing/2014/main" id="{D279ACD5-E111-EA50-1967-E7F5A0A4300E}"/>
              </a:ext>
            </a:extLst>
          </p:cNvPr>
          <p:cNvSpPr/>
          <p:nvPr/>
        </p:nvSpPr>
        <p:spPr>
          <a:xfrm>
            <a:off x="1493968" y="1187464"/>
            <a:ext cx="88834" cy="648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39516859"/>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2F335C"/>
          </a:solidFill>
          <a:headEnd type="none" w="med" len="med"/>
          <a:tailEnd type="triangle" w="med" len="med"/>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just">
          <a:defRPr kumimoji="1" sz="2000" smtClean="0">
            <a:latin typeface="Noto Sans CJK JP DemiLight" charset="-128"/>
            <a:ea typeface="Noto Sans CJK JP DemiLight" charset="-128"/>
            <a:cs typeface="Noto Sans CJK JP DemiLight"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b740293-39eb-467b-bc7e-719037e24e1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0CA1BA78E4C6478580EF3D91059A66" ma:contentTypeVersion="14" ma:contentTypeDescription="Create a new document." ma:contentTypeScope="" ma:versionID="bc957e8147d123d187f9b00fa4c0728c">
  <xsd:schema xmlns:xsd="http://www.w3.org/2001/XMLSchema" xmlns:xs="http://www.w3.org/2001/XMLSchema" xmlns:p="http://schemas.microsoft.com/office/2006/metadata/properties" xmlns:ns2="8b740293-39eb-467b-bc7e-719037e24e1e" xmlns:ns3="f1197dae-b34a-4d15-af4c-34f8185bbb7a" targetNamespace="http://schemas.microsoft.com/office/2006/metadata/properties" ma:root="true" ma:fieldsID="8a30dd4e5a87e84ed2856eb86ce3a8b2" ns2:_="" ns3:_="">
    <xsd:import namespace="8b740293-39eb-467b-bc7e-719037e24e1e"/>
    <xsd:import namespace="f1197dae-b34a-4d15-af4c-34f8185bbb7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40293-39eb-467b-bc7e-719037e24e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56bd303-2d58-4bab-97d2-cb5134ac83e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197dae-b34a-4d15-af4c-34f8185bbb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C17C4B-A9A6-413E-8FA7-4DA5FAF2428A}">
  <ds:schemaRefs>
    <ds:schemaRef ds:uri="http://schemas.microsoft.com/sharepoint/v3/contenttype/forms"/>
  </ds:schemaRefs>
</ds:datastoreItem>
</file>

<file path=customXml/itemProps2.xml><?xml version="1.0" encoding="utf-8"?>
<ds:datastoreItem xmlns:ds="http://schemas.openxmlformats.org/officeDocument/2006/customXml" ds:itemID="{9986FD9B-6C5B-4403-AA1A-14AD9E63821D}">
  <ds:schemaRefs>
    <ds:schemaRef ds:uri="http://purl.org/dc/elements/1.1/"/>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4273f2fa-40b5-44e0-9525-50ecfba167b4"/>
    <ds:schemaRef ds:uri="http://purl.org/dc/dcmitype/"/>
    <ds:schemaRef ds:uri="http://schemas.microsoft.com/office/infopath/2007/PartnerControls"/>
    <ds:schemaRef ds:uri="496488a7-f334-4feb-ad8b-0eb936a16b40"/>
    <ds:schemaRef ds:uri="http://purl.org/dc/terms/"/>
  </ds:schemaRefs>
</ds:datastoreItem>
</file>

<file path=customXml/itemProps3.xml><?xml version="1.0" encoding="utf-8"?>
<ds:datastoreItem xmlns:ds="http://schemas.openxmlformats.org/officeDocument/2006/customXml" ds:itemID="{6ABEC237-8885-4C10-9141-EE7E909E6524}"/>
</file>

<file path=docProps/app.xml><?xml version="1.0" encoding="utf-8"?>
<Properties xmlns="http://schemas.openxmlformats.org/officeDocument/2006/extended-properties" xmlns:vt="http://schemas.openxmlformats.org/officeDocument/2006/docPropsVTypes">
  <Template/>
  <TotalTime>309</TotalTime>
  <Words>4268</Words>
  <Application>Microsoft Office PowerPoint</Application>
  <PresentationFormat>A4 210 x 297 mm</PresentationFormat>
  <Paragraphs>703</Paragraphs>
  <Slides>76</Slides>
  <Notes>65</Notes>
  <HiddenSlides>1</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76</vt:i4>
      </vt:variant>
    </vt:vector>
  </HeadingPairs>
  <TitlesOfParts>
    <vt:vector size="87" baseType="lpstr">
      <vt:lpstr>HG丸ｺﾞｼｯｸM-PRO</vt:lpstr>
      <vt:lpstr>Meiryo UI</vt:lpstr>
      <vt:lpstr>Noto Sans CJK JP DemiLight</vt:lpstr>
      <vt:lpstr>Noto Sans Japanese</vt:lpstr>
      <vt:lpstr>メイリオ</vt:lpstr>
      <vt:lpstr>Yu Gothic</vt:lpstr>
      <vt:lpstr>Arial</vt:lpstr>
      <vt:lpstr>Calibri</vt:lpstr>
      <vt:lpstr>Calibri Light</vt:lpstr>
      <vt:lpstr>Century Gothic</vt:lpstr>
      <vt:lpstr>ホワイト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ご自身のスマホで事前登録が出来ます</vt:lpstr>
      <vt:lpstr>仮登録手続き用QRコード読み取り</vt:lpstr>
      <vt:lpstr>避難者数の入力</vt:lpstr>
      <vt:lpstr>避難者情報の入力</vt:lpstr>
      <vt:lpstr>避難者情報の確認、編集、削除、追加</vt:lpstr>
      <vt:lpstr>避難者情報の確認、編集、削除、追加</vt:lpstr>
      <vt:lpstr>避難者情報の確認、編集、削除、追加</vt:lpstr>
      <vt:lpstr>避難所での登録ページへのログイン</vt:lpstr>
      <vt:lpstr>PowerPoint プレゼンテーション</vt:lpstr>
      <vt:lpstr>PowerPoint プレゼンテーション</vt:lpstr>
      <vt:lpstr>PowerPoint プレゼンテーション</vt:lpstr>
      <vt:lpstr>PowerPoint プレゼンテーション</vt:lpstr>
      <vt:lpstr>運転免許証・マイナカード　で登録が出来ます</vt:lpstr>
      <vt:lpstr>避難者登録のための機材設定方法</vt:lpstr>
      <vt:lpstr>避難者登録のための機材立上方法</vt:lpstr>
      <vt:lpstr>避難者登録ページへのログイン</vt:lpstr>
      <vt:lpstr>避難者登録の方法 (運転免許証・マイナンバーカード)</vt:lpstr>
      <vt:lpstr>避難者登録の方法 (運転免許証・マイナンバーカード)</vt:lpstr>
      <vt:lpstr>避難者登録の方法 (運転免許証・マイナンバーカード)</vt:lpstr>
      <vt:lpstr>避難者登録の方法 (運転免許証・マイナンバーカード)</vt:lpstr>
      <vt:lpstr>避難者登録の方法 (運転免許証・マイナンバーカード)</vt:lpstr>
      <vt:lpstr>避難者登録の方法 (運転免許証・マイナンバーカード)</vt:lpstr>
      <vt:lpstr>避難者登録の方法 (運転免許証・マイナンバーカード)</vt:lpstr>
      <vt:lpstr>避難者登録の方法 (運転免許証・マイナンバーカード)</vt:lpstr>
      <vt:lpstr>PowerPoint プレゼンテーション</vt:lpstr>
      <vt:lpstr>QRカード　で登録が出来ます</vt:lpstr>
      <vt:lpstr>避難者登録ページへのログイン</vt:lpstr>
      <vt:lpstr>避難者登録の方法 (QRカード)</vt:lpstr>
      <vt:lpstr>避難者登録の方法 (QRカード)</vt:lpstr>
      <vt:lpstr>避難者登録の方法 (QRカード)</vt:lpstr>
      <vt:lpstr>避難者登録の方法 (QRカード)</vt:lpstr>
      <vt:lpstr>避難者登録の方法 (QRカード)</vt:lpstr>
      <vt:lpstr>避難者登録の方法 (QRカード)</vt:lpstr>
      <vt:lpstr>避難者登録の方法 (QRカード)</vt:lpstr>
      <vt:lpstr>避難者登録の方法 (QRカード)</vt:lpstr>
      <vt:lpstr>PowerPoint プレゼンテーション</vt:lpstr>
      <vt:lpstr>外部避難者登録が出来ます</vt:lpstr>
      <vt:lpstr>外部避難者登録ページへのログイン</vt:lpstr>
      <vt:lpstr>外部避難者登録方法</vt:lpstr>
      <vt:lpstr>外部避難者登録方法</vt:lpstr>
      <vt:lpstr>外部避難者登録方法</vt:lpstr>
      <vt:lpstr>外部避難者登録方法</vt:lpstr>
      <vt:lpstr>外部避難者登録方法</vt:lpstr>
      <vt:lpstr>外部避難者登録方法</vt:lpstr>
      <vt:lpstr>外部避難者登録方法</vt:lpstr>
      <vt:lpstr>外部避難者登録方法</vt:lpstr>
      <vt:lpstr>外部避難者登録方法</vt:lpstr>
      <vt:lpstr>PowerPoint プレゼンテーション</vt:lpstr>
      <vt:lpstr>避難所の位置と混雑状況　が確認出来ます</vt:lpstr>
      <vt:lpstr>避難所マップページへのログイン</vt:lpstr>
      <vt:lpstr>避難所の場所と混雑状況の確認方法</vt:lpstr>
      <vt:lpstr>避難所の場所と混雑状況の確認方法</vt:lpstr>
      <vt:lpstr>避難所の場所と混雑状況の確認方法</vt:lpstr>
      <vt:lpstr>PowerPoint プレゼンテーション</vt:lpstr>
      <vt:lpstr>避難者登録ページへのログイン</vt:lpstr>
      <vt:lpstr>避難者退所の方法 (検索画面から)</vt:lpstr>
      <vt:lpstr>避難者退所の方法 (検索画面から)</vt:lpstr>
      <vt:lpstr>避難者退所の方法 (検索画面から)</vt:lpstr>
      <vt:lpstr>避難者退所の方法 (避難所スタッフ画面から)</vt:lpstr>
      <vt:lpstr>避難者退所の方法 (避難所スタッフ画面から)</vt:lpstr>
      <vt:lpstr>避難者退所の方法 (避難所スタッフ画面から)</vt:lpstr>
      <vt:lpstr>避難者退所の方法 (避難所スタッフ画面から)</vt:lpstr>
      <vt:lpstr>PowerPoint プレゼンテーション</vt:lpstr>
      <vt:lpstr>避難者検索が出来ます</vt:lpstr>
      <vt:lpstr>避難者検索ページへのログイン</vt:lpstr>
      <vt:lpstr>避難者検索方法</vt:lpstr>
      <vt:lpstr>避難者検索結果</vt:lpstr>
      <vt:lpstr>PowerPoint プレゼンテーション</vt:lpstr>
      <vt:lpstr>PowerPoint プレゼンテーション</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0</dc:title>
  <dc:creator>小笠原 富夫</dc:creator>
  <cp:lastModifiedBy>小笠原 富夫</cp:lastModifiedBy>
  <cp:revision>5</cp:revision>
  <cp:lastPrinted>2020-09-30T02:33:36Z</cp:lastPrinted>
  <dcterms:created xsi:type="dcterms:W3CDTF">2016-03-13T15:43:45Z</dcterms:created>
  <dcterms:modified xsi:type="dcterms:W3CDTF">2025-04-14T05:07:55Z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0x0101001F0CA1BA78E4C6478580EF3D91059A66</vt:lpwstr>
  </property>
  <property fmtid="{D5CDD505-2E9C-101B-9397-08002B2CF9AE}" pid="3" name="MediaServiceImageTags">
    <vt:lpwstr/>
  </property>
</Properties>
</file>